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2" d="100"/>
          <a:sy n="82" d="100"/>
        </p:scale>
        <p:origin x="-2454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6E092C-FFDB-044D-94AA-E1FCC74A7347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EF4203-39FA-AF42-849A-9591FEC2A9B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092C-FFDB-044D-94AA-E1FCC74A7347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4203-39FA-AF42-849A-9591FEC2A9B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092C-FFDB-044D-94AA-E1FCC74A7347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4203-39FA-AF42-849A-9591FEC2A9B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092C-FFDB-044D-94AA-E1FCC74A7347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4203-39FA-AF42-849A-9591FEC2A9B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092C-FFDB-044D-94AA-E1FCC74A7347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4203-39FA-AF42-849A-9591FEC2A9B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092C-FFDB-044D-94AA-E1FCC74A7347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4203-39FA-AF42-849A-9591FEC2A9B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092C-FFDB-044D-94AA-E1FCC74A7347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4203-39FA-AF42-849A-9591FEC2A9BC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092C-FFDB-044D-94AA-E1FCC74A7347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4203-39FA-AF42-849A-9591FEC2A9B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092C-FFDB-044D-94AA-E1FCC74A7347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4203-39FA-AF42-849A-9591FEC2A9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092C-FFDB-044D-94AA-E1FCC74A7347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4203-39FA-AF42-849A-9591FEC2A9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092C-FFDB-044D-94AA-E1FCC74A7347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4203-39FA-AF42-849A-9591FEC2A9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66E092C-FFDB-044D-94AA-E1FCC74A7347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0EF4203-39FA-AF42-849A-9591FEC2A9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779" y="1086265"/>
            <a:ext cx="6864717" cy="1676718"/>
          </a:xfrm>
        </p:spPr>
        <p:txBody>
          <a:bodyPr>
            <a:noAutofit/>
          </a:bodyPr>
          <a:lstStyle/>
          <a:p>
            <a:r>
              <a:rPr lang="en-US" dirty="0" smtClean="0"/>
              <a:t>European Imperialism in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1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0850" y="2248347"/>
            <a:ext cx="4288117" cy="439163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</a:rPr>
              <a:t>Definition: A policy of extending a country’s power and influence through diplomacy or military force.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833" y="2248347"/>
            <a:ext cx="4258167" cy="4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0711" y="1943036"/>
            <a:ext cx="5814213" cy="4696946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</a:rPr>
              <a:t>New World colonies and settlements were gaining </a:t>
            </a:r>
            <a:r>
              <a:rPr lang="en-US" sz="3600" u="sng" dirty="0" smtClean="0">
                <a:latin typeface="Calibri" panose="020F0502020204030204" pitchFamily="34" charset="0"/>
              </a:rPr>
              <a:t>independence</a:t>
            </a:r>
          </a:p>
          <a:p>
            <a:r>
              <a:rPr lang="en-US" sz="3600" dirty="0" smtClean="0">
                <a:latin typeface="Calibri" panose="020F0502020204030204" pitchFamily="34" charset="0"/>
              </a:rPr>
              <a:t> 1870’s: </a:t>
            </a:r>
            <a:r>
              <a:rPr lang="en-US" sz="3600" u="sng" dirty="0" smtClean="0">
                <a:latin typeface="Calibri" panose="020F0502020204030204" pitchFamily="34" charset="0"/>
              </a:rPr>
              <a:t>King Leopold of Belgium</a:t>
            </a:r>
            <a:r>
              <a:rPr lang="en-US" sz="3600" dirty="0" smtClean="0">
                <a:latin typeface="Calibri" panose="020F0502020204030204" pitchFamily="34" charset="0"/>
              </a:rPr>
              <a:t> sent merchants to the Congo to establish trade</a:t>
            </a:r>
          </a:p>
          <a:p>
            <a:r>
              <a:rPr lang="en-US" sz="3600" dirty="0" smtClean="0">
                <a:latin typeface="Calibri" panose="020F0502020204030204" pitchFamily="34" charset="0"/>
              </a:rPr>
              <a:t> All down hill from there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0711" y="570156"/>
            <a:ext cx="8660119" cy="1054250"/>
          </a:xfrm>
        </p:spPr>
        <p:txBody>
          <a:bodyPr/>
          <a:lstStyle/>
          <a:p>
            <a:r>
              <a:rPr lang="en-US" dirty="0" smtClean="0"/>
              <a:t>How did it </a:t>
            </a:r>
            <a:r>
              <a:rPr lang="en-US" dirty="0"/>
              <a:t>b</a:t>
            </a:r>
            <a:r>
              <a:rPr lang="en-US" dirty="0" smtClean="0"/>
              <a:t>egin?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32" y="2535127"/>
            <a:ext cx="2886068" cy="43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9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90711" y="570156"/>
            <a:ext cx="8660119" cy="10542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Scramble for Africa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40848" y="1943037"/>
            <a:ext cx="5487967" cy="4712246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 </a:t>
            </a:r>
            <a:r>
              <a:rPr lang="en-US" sz="3600" dirty="0" smtClean="0">
                <a:latin typeface="Calibri" panose="020F0502020204030204" pitchFamily="34" charset="0"/>
              </a:rPr>
              <a:t>Africa 1450-1750:</a:t>
            </a:r>
          </a:p>
          <a:p>
            <a:pPr lvl="1"/>
            <a:r>
              <a:rPr lang="en-US" sz="3600" dirty="0" smtClean="0">
                <a:latin typeface="Calibri" panose="020F0502020204030204" pitchFamily="34" charset="0"/>
              </a:rPr>
              <a:t> </a:t>
            </a:r>
            <a:r>
              <a:rPr lang="en-US" sz="3600" u="sng" dirty="0" smtClean="0">
                <a:latin typeface="Calibri" panose="020F0502020204030204" pitchFamily="34" charset="0"/>
              </a:rPr>
              <a:t>Some colonies </a:t>
            </a:r>
            <a:r>
              <a:rPr lang="en-US" sz="3600" dirty="0" smtClean="0">
                <a:latin typeface="Calibri" panose="020F0502020204030204" pitchFamily="34" charset="0"/>
              </a:rPr>
              <a:t>along the coast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u="sng" dirty="0" smtClean="0">
                <a:latin typeface="Calibri" panose="020F0502020204030204" pitchFamily="34" charset="0"/>
              </a:rPr>
              <a:t>Traded</a:t>
            </a:r>
            <a:r>
              <a:rPr lang="en-US" sz="3600" dirty="0" smtClean="0">
                <a:latin typeface="Calibri" panose="020F0502020204030204" pitchFamily="34" charset="0"/>
              </a:rPr>
              <a:t> with the outside world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</a:rPr>
              <a:t>Began establishing </a:t>
            </a:r>
            <a:r>
              <a:rPr lang="en-US" sz="3600" u="sng" dirty="0" smtClean="0">
                <a:latin typeface="Calibri" panose="020F0502020204030204" pitchFamily="34" charset="0"/>
              </a:rPr>
              <a:t>trading posts and colonies</a:t>
            </a:r>
            <a:endParaRPr lang="en-US" sz="3600" u="sng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815" y="2432620"/>
            <a:ext cx="3415185" cy="44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8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104" y="570156"/>
            <a:ext cx="8904929" cy="105425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Berlin Conference 1884-1885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318" y="2969845"/>
            <a:ext cx="3801681" cy="2665029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07104" y="1930936"/>
            <a:ext cx="5043630" cy="4742845"/>
          </a:xfrm>
        </p:spPr>
        <p:txBody>
          <a:bodyPr>
            <a:noAutofit/>
          </a:bodyPr>
          <a:lstStyle/>
          <a:p>
            <a:r>
              <a:rPr lang="en-US" sz="3600" dirty="0" smtClean="0"/>
              <a:t> </a:t>
            </a:r>
            <a:r>
              <a:rPr lang="en-US" sz="3200" u="sng" dirty="0" smtClean="0">
                <a:latin typeface="Calibri" panose="020F0502020204030204" pitchFamily="34" charset="0"/>
              </a:rPr>
              <a:t>European leaders</a:t>
            </a:r>
            <a:r>
              <a:rPr lang="en-US" sz="3200" dirty="0" smtClean="0">
                <a:latin typeface="Calibri" panose="020F0502020204030204" pitchFamily="34" charset="0"/>
              </a:rPr>
              <a:t> got together and decided what areas of Africa they wanted</a:t>
            </a:r>
          </a:p>
          <a:p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No African leaders </a:t>
            </a:r>
            <a:r>
              <a:rPr lang="en-US" sz="3200" u="sng" dirty="0" smtClean="0">
                <a:latin typeface="Calibri" panose="020F0502020204030204" pitchFamily="34" charset="0"/>
              </a:rPr>
              <a:t>present</a:t>
            </a:r>
          </a:p>
          <a:p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Most of Africa colonized by 1900 thanks to </a:t>
            </a:r>
            <a:r>
              <a:rPr lang="en-US" sz="3200" u="sng" dirty="0" smtClean="0">
                <a:latin typeface="Calibri" panose="020F0502020204030204" pitchFamily="34" charset="0"/>
              </a:rPr>
              <a:t>Europe’s better technology</a:t>
            </a:r>
            <a:r>
              <a:rPr lang="en-US" sz="3200" dirty="0" smtClean="0">
                <a:latin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0422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9508" y="2084557"/>
            <a:ext cx="8706021" cy="4758144"/>
          </a:xfrm>
        </p:spPr>
        <p:txBody>
          <a:bodyPr>
            <a:normAutofit fontScale="92500"/>
          </a:bodyPr>
          <a:lstStyle/>
          <a:p>
            <a:r>
              <a:rPr lang="en-US" sz="3900" dirty="0" smtClean="0"/>
              <a:t> </a:t>
            </a:r>
            <a:r>
              <a:rPr lang="en-US" sz="3900" dirty="0" smtClean="0">
                <a:latin typeface="Calibri" panose="020F0502020204030204" pitchFamily="34" charset="0"/>
              </a:rPr>
              <a:t>White Man’s Burden:</a:t>
            </a:r>
          </a:p>
          <a:p>
            <a:pPr lvl="1"/>
            <a:r>
              <a:rPr lang="en-US" sz="3900" dirty="0" smtClean="0">
                <a:latin typeface="Calibri" panose="020F0502020204030204" pitchFamily="34" charset="0"/>
              </a:rPr>
              <a:t> Native people are inferior to Westerners</a:t>
            </a:r>
          </a:p>
          <a:p>
            <a:r>
              <a:rPr lang="en-US" sz="3900" dirty="0" smtClean="0">
                <a:latin typeface="Calibri" panose="020F0502020204030204" pitchFamily="34" charset="0"/>
              </a:rPr>
              <a:t> Natural resources:</a:t>
            </a:r>
          </a:p>
          <a:p>
            <a:pPr lvl="1"/>
            <a:r>
              <a:rPr lang="en-US" sz="3900" dirty="0">
                <a:latin typeface="Calibri" panose="020F0502020204030204" pitchFamily="34" charset="0"/>
              </a:rPr>
              <a:t> </a:t>
            </a:r>
            <a:r>
              <a:rPr lang="en-US" sz="3900" dirty="0" smtClean="0">
                <a:latin typeface="Calibri" panose="020F0502020204030204" pitchFamily="34" charset="0"/>
              </a:rPr>
              <a:t>Cheap materials</a:t>
            </a:r>
          </a:p>
          <a:p>
            <a:pPr lvl="1"/>
            <a:r>
              <a:rPr lang="en-US" sz="3900" dirty="0">
                <a:latin typeface="Calibri" panose="020F0502020204030204" pitchFamily="34" charset="0"/>
              </a:rPr>
              <a:t> </a:t>
            </a:r>
            <a:r>
              <a:rPr lang="en-US" sz="3900" dirty="0" smtClean="0">
                <a:latin typeface="Calibri" panose="020F0502020204030204" pitchFamily="34" charset="0"/>
              </a:rPr>
              <a:t>Abundance</a:t>
            </a:r>
          </a:p>
          <a:p>
            <a:pPr lvl="1"/>
            <a:r>
              <a:rPr lang="en-US" sz="3900" dirty="0">
                <a:latin typeface="Calibri" panose="020F0502020204030204" pitchFamily="34" charset="0"/>
              </a:rPr>
              <a:t> </a:t>
            </a:r>
            <a:r>
              <a:rPr lang="en-US" sz="3900" dirty="0" smtClean="0">
                <a:latin typeface="Calibri" panose="020F0502020204030204" pitchFamily="34" charset="0"/>
              </a:rPr>
              <a:t>Low competition</a:t>
            </a:r>
          </a:p>
          <a:p>
            <a:pPr lvl="1"/>
            <a:r>
              <a:rPr lang="en-US" sz="3900" dirty="0">
                <a:latin typeface="Calibri" panose="020F0502020204030204" pitchFamily="34" charset="0"/>
              </a:rPr>
              <a:t> </a:t>
            </a:r>
            <a:r>
              <a:rPr lang="en-US" sz="3900" dirty="0" smtClean="0">
                <a:latin typeface="Calibri" panose="020F0502020204030204" pitchFamily="34" charset="0"/>
              </a:rPr>
              <a:t>Huge profits</a:t>
            </a:r>
            <a:endParaRPr lang="en-US" sz="39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7097"/>
            <a:ext cx="9144000" cy="1575848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Motives for European Imperialism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086" y="3901372"/>
            <a:ext cx="4240914" cy="29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6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Where was Africa colonized?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99" y="2208815"/>
            <a:ext cx="4258795" cy="4649185"/>
          </a:xfrm>
        </p:spPr>
      </p:pic>
    </p:spTree>
    <p:extLst>
      <p:ext uri="{BB962C8B-B14F-4D97-AF65-F5344CB8AC3E}">
        <p14:creationId xmlns:p14="http://schemas.microsoft.com/office/powerpoint/2010/main" val="4282567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80</TotalTime>
  <Words>154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Hardcover</vt:lpstr>
      <vt:lpstr>European Imperialism in Africa</vt:lpstr>
      <vt:lpstr>Imperialism</vt:lpstr>
      <vt:lpstr>How did it begin?</vt:lpstr>
      <vt:lpstr>The Scramble for Africa</vt:lpstr>
      <vt:lpstr>Berlin Conference 1884-1885</vt:lpstr>
      <vt:lpstr>Motives for European Imperialism</vt:lpstr>
      <vt:lpstr>Where was Africa colonized?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Imperialism in Africa</dc:title>
  <dc:creator>Matthew Baker</dc:creator>
  <cp:lastModifiedBy>Sara Loete</cp:lastModifiedBy>
  <cp:revision>9</cp:revision>
  <dcterms:created xsi:type="dcterms:W3CDTF">2015-02-06T01:16:05Z</dcterms:created>
  <dcterms:modified xsi:type="dcterms:W3CDTF">2015-02-06T14:08:13Z</dcterms:modified>
</cp:coreProperties>
</file>