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92B923-DE8A-41B8-B4FF-24770791AD5F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C273B6-9492-40DE-804A-9BC4CD896B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quick recap…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Aspects of Civilization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of Labor </a:t>
            </a:r>
          </a:p>
          <a:p>
            <a:r>
              <a:rPr lang="en-US" dirty="0" smtClean="0"/>
              <a:t>Specialized Jobs </a:t>
            </a:r>
          </a:p>
          <a:p>
            <a:r>
              <a:rPr lang="en-US" dirty="0" smtClean="0"/>
              <a:t>Social Classes </a:t>
            </a:r>
          </a:p>
          <a:p>
            <a:r>
              <a:rPr lang="en-US" dirty="0" smtClean="0"/>
              <a:t>Governments </a:t>
            </a:r>
          </a:p>
          <a:p>
            <a:r>
              <a:rPr lang="en-US" dirty="0" smtClean="0"/>
              <a:t>Record Keeping and Writing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0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ra.loete\Dropbox\World History\1st Semetster- World\Ancient Civilizations\Ancient Civ 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3982"/>
            <a:ext cx="847545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44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3419856" cy="3825240"/>
          </a:xfrm>
        </p:spPr>
        <p:txBody>
          <a:bodyPr/>
          <a:lstStyle/>
          <a:p>
            <a:r>
              <a:rPr lang="en-US" dirty="0" smtClean="0"/>
              <a:t>“Between Two Rivers” </a:t>
            </a:r>
          </a:p>
          <a:p>
            <a:r>
              <a:rPr lang="en-US" dirty="0" smtClean="0"/>
              <a:t>First written records </a:t>
            </a:r>
          </a:p>
          <a:p>
            <a:pPr lvl="1"/>
            <a:r>
              <a:rPr lang="en-US" dirty="0" err="1" smtClean="0"/>
              <a:t>Cunniform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Hammurabi </a:t>
            </a:r>
          </a:p>
          <a:p>
            <a:pPr lvl="1"/>
            <a:r>
              <a:rPr lang="en-US" dirty="0" smtClean="0"/>
              <a:t>Leader of Babylon</a:t>
            </a:r>
          </a:p>
          <a:p>
            <a:pPr lvl="1"/>
            <a:r>
              <a:rPr lang="en-US" dirty="0" smtClean="0"/>
              <a:t>Legal Code </a:t>
            </a:r>
          </a:p>
          <a:p>
            <a:pPr lvl="1"/>
            <a:r>
              <a:rPr lang="en-US" dirty="0" smtClean="0"/>
              <a:t>“Eye for an Eye”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194" y="2667001"/>
            <a:ext cx="4335606" cy="2238984"/>
          </a:xfrm>
        </p:spPr>
      </p:pic>
    </p:spTree>
    <p:extLst>
      <p:ext uri="{BB962C8B-B14F-4D97-AF65-F5344CB8AC3E}">
        <p14:creationId xmlns:p14="http://schemas.microsoft.com/office/powerpoint/2010/main" val="314167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923883"/>
            <a:ext cx="3419475" cy="227229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81200"/>
            <a:ext cx="3813048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Longest running Ancient Civilization </a:t>
            </a:r>
          </a:p>
          <a:p>
            <a:r>
              <a:rPr lang="en-US" dirty="0" smtClean="0"/>
              <a:t>Pharaohs </a:t>
            </a:r>
          </a:p>
          <a:p>
            <a:pPr lvl="1"/>
            <a:r>
              <a:rPr lang="en-US" dirty="0" smtClean="0"/>
              <a:t>Mummified </a:t>
            </a:r>
          </a:p>
          <a:p>
            <a:pPr lvl="1"/>
            <a:r>
              <a:rPr lang="en-US" dirty="0" smtClean="0"/>
              <a:t>Tombs </a:t>
            </a:r>
          </a:p>
          <a:p>
            <a:r>
              <a:rPr lang="en-US" dirty="0" smtClean="0"/>
              <a:t>Pyramids</a:t>
            </a:r>
          </a:p>
          <a:p>
            <a:pPr lvl="1"/>
            <a:r>
              <a:rPr lang="en-US" dirty="0" smtClean="0"/>
              <a:t>Burial Tombs </a:t>
            </a:r>
          </a:p>
          <a:p>
            <a:pPr lvl="1"/>
            <a:r>
              <a:rPr lang="en-US" dirty="0" smtClean="0"/>
              <a:t>Took 20 years to build </a:t>
            </a:r>
          </a:p>
          <a:p>
            <a:pPr lvl="1"/>
            <a:r>
              <a:rPr lang="en-US" dirty="0" smtClean="0"/>
              <a:t>Slave labor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7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024744" cy="1143000"/>
          </a:xfrm>
        </p:spPr>
        <p:txBody>
          <a:bodyPr/>
          <a:lstStyle/>
          <a:p>
            <a:r>
              <a:rPr lang="en-US" dirty="0" smtClean="0"/>
              <a:t>Indus River Valley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981200"/>
            <a:ext cx="3419856" cy="38252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Located in modern day Northern India </a:t>
            </a:r>
          </a:p>
          <a:p>
            <a:r>
              <a:rPr lang="en-US" dirty="0" smtClean="0"/>
              <a:t>Migrants </a:t>
            </a:r>
          </a:p>
          <a:p>
            <a:pPr lvl="1"/>
            <a:r>
              <a:rPr lang="en-US" dirty="0" smtClean="0"/>
              <a:t>Moved around a ton! </a:t>
            </a:r>
          </a:p>
          <a:p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Built their society around it </a:t>
            </a:r>
          </a:p>
          <a:p>
            <a:pPr lvl="1"/>
            <a:r>
              <a:rPr lang="en-US" dirty="0" smtClean="0"/>
              <a:t>Created an empire using goods/materials from other societies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44631"/>
            <a:ext cx="3419475" cy="2430800"/>
          </a:xfrm>
        </p:spPr>
      </p:pic>
    </p:spTree>
    <p:extLst>
      <p:ext uri="{BB962C8B-B14F-4D97-AF65-F5344CB8AC3E}">
        <p14:creationId xmlns:p14="http://schemas.microsoft.com/office/powerpoint/2010/main" val="167122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Ancient China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4003552" cy="26670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396544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Dynasties </a:t>
            </a:r>
          </a:p>
          <a:p>
            <a:pPr lvl="1"/>
            <a:r>
              <a:rPr lang="en-US" dirty="0" smtClean="0"/>
              <a:t>Long periods of ruling by one family </a:t>
            </a:r>
          </a:p>
          <a:p>
            <a:r>
              <a:rPr lang="en-US" dirty="0" smtClean="0"/>
              <a:t>Polytheistic Religion </a:t>
            </a:r>
          </a:p>
          <a:p>
            <a:r>
              <a:rPr lang="en-US" dirty="0" smtClean="0"/>
              <a:t>Government was controlled by an emperor </a:t>
            </a:r>
          </a:p>
          <a:p>
            <a:r>
              <a:rPr lang="en-US" dirty="0" smtClean="0"/>
              <a:t>Mandate of Heaven </a:t>
            </a:r>
          </a:p>
          <a:p>
            <a:pPr lvl="1"/>
            <a:r>
              <a:rPr lang="en-US" dirty="0" smtClean="0"/>
              <a:t>Heaven granted the right to one ruler to control the land </a:t>
            </a:r>
          </a:p>
          <a:p>
            <a:pPr lvl="1"/>
            <a:r>
              <a:rPr lang="en-US" dirty="0" smtClean="0"/>
              <a:t>Son of Heaven </a:t>
            </a:r>
          </a:p>
          <a:p>
            <a:pPr lvl="1"/>
            <a:r>
              <a:rPr lang="en-US" dirty="0" smtClean="0"/>
              <a:t>Emperors used this to justify their rule </a:t>
            </a:r>
          </a:p>
          <a:p>
            <a:pPr lvl="1"/>
            <a:r>
              <a:rPr lang="en-US" dirty="0" smtClean="0"/>
              <a:t>Can be thrown out of power if they are not fair and ruling well.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73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148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Ancient Civilizations</vt:lpstr>
      <vt:lpstr>Aspects of Civilization </vt:lpstr>
      <vt:lpstr>PowerPoint Presentation</vt:lpstr>
      <vt:lpstr>Mesopotamia</vt:lpstr>
      <vt:lpstr>Egypt</vt:lpstr>
      <vt:lpstr>Indus River Valley </vt:lpstr>
      <vt:lpstr>Ancient China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Civilizations</dc:title>
  <dc:creator>Sara Loete</dc:creator>
  <cp:lastModifiedBy>Sara Loete</cp:lastModifiedBy>
  <cp:revision>3</cp:revision>
  <dcterms:created xsi:type="dcterms:W3CDTF">2014-08-20T14:39:51Z</dcterms:created>
  <dcterms:modified xsi:type="dcterms:W3CDTF">2014-08-20T15:05:55Z</dcterms:modified>
</cp:coreProperties>
</file>