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FA08-FDB5-426F-9C9F-995F51DF1D7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7B5EB4A-B098-4234-A7EE-C936044A05E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FA08-FDB5-426F-9C9F-995F51DF1D7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EB4A-B098-4234-A7EE-C936044A05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FA08-FDB5-426F-9C9F-995F51DF1D7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EB4A-B098-4234-A7EE-C936044A05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FA08-FDB5-426F-9C9F-995F51DF1D7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EB4A-B098-4234-A7EE-C936044A05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FA08-FDB5-426F-9C9F-995F51DF1D7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EB4A-B098-4234-A7EE-C936044A05E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FA08-FDB5-426F-9C9F-995F51DF1D7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EB4A-B098-4234-A7EE-C936044A05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FA08-FDB5-426F-9C9F-995F51DF1D7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EB4A-B098-4234-A7EE-C936044A05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FA08-FDB5-426F-9C9F-995F51DF1D7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EB4A-B098-4234-A7EE-C936044A05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FA08-FDB5-426F-9C9F-995F51DF1D7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EB4A-B098-4234-A7EE-C936044A05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FA08-FDB5-426F-9C9F-995F51DF1D7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EB4A-B098-4234-A7EE-C936044A05E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FA08-FDB5-426F-9C9F-995F51DF1D7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EB4A-B098-4234-A7EE-C936044A05E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ECEFA08-FDB5-426F-9C9F-995F51DF1D7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7B5EB4A-B098-4234-A7EE-C936044A05E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3000 years of history in 30 minutes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Ancient Egypt 101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100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King Tutankhamen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1781969"/>
            <a:ext cx="6477000" cy="4314825"/>
          </a:xfrm>
        </p:spPr>
      </p:pic>
    </p:spTree>
    <p:extLst>
      <p:ext uri="{BB962C8B-B14F-4D97-AF65-F5344CB8AC3E}">
        <p14:creationId xmlns:p14="http://schemas.microsoft.com/office/powerpoint/2010/main" val="1036864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 Sphinx at Giza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607" y="1752600"/>
            <a:ext cx="6576786" cy="4373563"/>
          </a:xfrm>
        </p:spPr>
      </p:pic>
    </p:spTree>
    <p:extLst>
      <p:ext uri="{BB962C8B-B14F-4D97-AF65-F5344CB8AC3E}">
        <p14:creationId xmlns:p14="http://schemas.microsoft.com/office/powerpoint/2010/main" val="1408131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Pyramids </a:t>
            </a:r>
          </a:p>
          <a:p>
            <a:pPr lvl="1"/>
            <a:r>
              <a:rPr lang="en-US" dirty="0" smtClean="0"/>
              <a:t>Tombs were built as burial tombs for Kings </a:t>
            </a:r>
          </a:p>
          <a:p>
            <a:r>
              <a:rPr lang="en-US" dirty="0" smtClean="0"/>
              <a:t>Great Pyramid at Giza (2500 BC) </a:t>
            </a:r>
          </a:p>
          <a:p>
            <a:pPr lvl="1"/>
            <a:r>
              <a:rPr lang="en-US" dirty="0" smtClean="0"/>
              <a:t>Tomb for King Khufu </a:t>
            </a:r>
          </a:p>
          <a:p>
            <a:pPr lvl="1"/>
            <a:r>
              <a:rPr lang="en-US" dirty="0" smtClean="0"/>
              <a:t>Took about 20 years to build </a:t>
            </a:r>
          </a:p>
          <a:p>
            <a:pPr lvl="1"/>
            <a:r>
              <a:rPr lang="en-US" dirty="0" smtClean="0"/>
              <a:t>20,000 men to build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83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Physical body remained on earth in order to proceed into the afterlife </a:t>
            </a:r>
          </a:p>
          <a:p>
            <a:r>
              <a:rPr lang="en-US" dirty="0" smtClean="0"/>
              <a:t>Bigger and better version of Ancient Egypt </a:t>
            </a:r>
          </a:p>
          <a:p>
            <a:r>
              <a:rPr lang="en-US" dirty="0" smtClean="0"/>
              <a:t>Kings would live with other Gods in afterlife </a:t>
            </a:r>
          </a:p>
          <a:p>
            <a:r>
              <a:rPr lang="en-US" dirty="0" smtClean="0"/>
              <a:t>Mummification </a:t>
            </a:r>
          </a:p>
          <a:p>
            <a:pPr lvl="1"/>
            <a:r>
              <a:rPr lang="en-US" dirty="0" smtClean="0"/>
              <a:t>Organs embalmed </a:t>
            </a:r>
          </a:p>
          <a:p>
            <a:pPr lvl="1"/>
            <a:r>
              <a:rPr lang="en-US" dirty="0" smtClean="0"/>
              <a:t>Brains sucked through the nose </a:t>
            </a:r>
          </a:p>
          <a:p>
            <a:pPr lvl="1"/>
            <a:r>
              <a:rPr lang="en-US" dirty="0" smtClean="0"/>
              <a:t>Bodies dried out with salts </a:t>
            </a:r>
          </a:p>
          <a:p>
            <a:pPr lvl="1"/>
            <a:r>
              <a:rPr lang="en-US" dirty="0" smtClean="0"/>
              <a:t>Skin rubbed with oils </a:t>
            </a:r>
          </a:p>
          <a:p>
            <a:pPr lvl="1"/>
            <a:r>
              <a:rPr lang="en-US" dirty="0" smtClean="0"/>
              <a:t>Hair and make-up done </a:t>
            </a:r>
          </a:p>
          <a:p>
            <a:pPr lvl="1"/>
            <a:r>
              <a:rPr lang="en-US" dirty="0" smtClean="0"/>
              <a:t>Wrapped in Linen </a:t>
            </a:r>
          </a:p>
          <a:p>
            <a:pPr lvl="1"/>
            <a:r>
              <a:rPr lang="en-US" dirty="0" smtClean="0"/>
              <a:t>Buried in sarcophagus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166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Polytheistic </a:t>
            </a:r>
          </a:p>
          <a:p>
            <a:r>
              <a:rPr lang="en-US" dirty="0" smtClean="0"/>
              <a:t>Re- Sun God </a:t>
            </a:r>
          </a:p>
          <a:p>
            <a:pPr lvl="1"/>
            <a:r>
              <a:rPr lang="en-US" dirty="0" smtClean="0"/>
              <a:t>Chief God </a:t>
            </a:r>
          </a:p>
          <a:p>
            <a:r>
              <a:rPr lang="en-US" dirty="0" smtClean="0"/>
              <a:t>Animals were sacred </a:t>
            </a:r>
          </a:p>
          <a:p>
            <a:pPr lvl="1"/>
            <a:r>
              <a:rPr lang="en-US" dirty="0" smtClean="0"/>
              <a:t>Animals would be mummified with their owners so they could continue in the afterlife as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32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Pharaohs </a:t>
            </a:r>
          </a:p>
          <a:p>
            <a:pPr lvl="1"/>
            <a:r>
              <a:rPr lang="en-US" dirty="0" smtClean="0"/>
              <a:t>Kings </a:t>
            </a:r>
          </a:p>
          <a:p>
            <a:r>
              <a:rPr lang="en-US" dirty="0" smtClean="0"/>
              <a:t>Famous Kings </a:t>
            </a:r>
          </a:p>
          <a:p>
            <a:pPr lvl="1"/>
            <a:r>
              <a:rPr lang="en-US" dirty="0" err="1" smtClean="0"/>
              <a:t>Tutankhamun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Akhenaten </a:t>
            </a:r>
          </a:p>
          <a:p>
            <a:pPr lvl="2"/>
            <a:r>
              <a:rPr lang="en-US" dirty="0" smtClean="0"/>
              <a:t>Height of wealth and power </a:t>
            </a:r>
          </a:p>
          <a:p>
            <a:pPr lvl="2"/>
            <a:r>
              <a:rPr lang="en-US" dirty="0" smtClean="0"/>
              <a:t>Abolished all Gods and replaced with single God </a:t>
            </a:r>
          </a:p>
          <a:p>
            <a:pPr lvl="1"/>
            <a:r>
              <a:rPr lang="en-US" dirty="0" err="1" smtClean="0"/>
              <a:t>Ramesses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Cleopatrah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Last </a:t>
            </a:r>
            <a:r>
              <a:rPr lang="en-US" dirty="0" err="1" smtClean="0"/>
              <a:t>pharah</a:t>
            </a:r>
            <a:r>
              <a:rPr lang="en-US" dirty="0" smtClean="0"/>
              <a:t> of Ancient Egypt (30 BC)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689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Life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Environment </a:t>
            </a:r>
          </a:p>
          <a:p>
            <a:pPr lvl="1"/>
            <a:r>
              <a:rPr lang="en-US" dirty="0" smtClean="0"/>
              <a:t>Nile River Delta </a:t>
            </a:r>
          </a:p>
          <a:p>
            <a:pPr lvl="2"/>
            <a:r>
              <a:rPr lang="en-US" dirty="0" smtClean="0"/>
              <a:t>Used to build ditches for drainage and irrigation </a:t>
            </a:r>
          </a:p>
          <a:p>
            <a:pPr lvl="2"/>
            <a:r>
              <a:rPr lang="en-US" dirty="0" smtClean="0"/>
              <a:t>Provided water for drinking, cooking, etc. </a:t>
            </a:r>
          </a:p>
          <a:p>
            <a:r>
              <a:rPr lang="en-US" dirty="0" smtClean="0"/>
              <a:t>Life Expectancy </a:t>
            </a:r>
          </a:p>
          <a:p>
            <a:pPr lvl="1"/>
            <a:r>
              <a:rPr lang="en-US" dirty="0" smtClean="0"/>
              <a:t>Most people lived to be around 40</a:t>
            </a:r>
          </a:p>
          <a:p>
            <a:pPr lvl="1"/>
            <a:r>
              <a:rPr lang="en-US" dirty="0" smtClean="0"/>
              <a:t>Lower than most ancient civilizations </a:t>
            </a:r>
          </a:p>
          <a:p>
            <a:pPr lvl="1"/>
            <a:r>
              <a:rPr lang="en-US" dirty="0" smtClean="0"/>
              <a:t>Parasites </a:t>
            </a:r>
          </a:p>
          <a:p>
            <a:r>
              <a:rPr lang="en-US" dirty="0" smtClean="0"/>
              <a:t>Food </a:t>
            </a:r>
          </a:p>
          <a:p>
            <a:pPr lvl="1"/>
            <a:r>
              <a:rPr lang="en-US" dirty="0" smtClean="0"/>
              <a:t>Grains</a:t>
            </a:r>
          </a:p>
          <a:p>
            <a:r>
              <a:rPr lang="en-US" dirty="0" smtClean="0"/>
              <a:t>Medicine</a:t>
            </a:r>
          </a:p>
          <a:p>
            <a:pPr marL="85725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293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Hieroglyphics </a:t>
            </a:r>
          </a:p>
          <a:p>
            <a:pPr lvl="1"/>
            <a:r>
              <a:rPr lang="en-US" dirty="0" smtClean="0"/>
              <a:t>Ancient sacred texts </a:t>
            </a:r>
          </a:p>
          <a:p>
            <a:pPr lvl="1"/>
            <a:r>
              <a:rPr lang="en-US" dirty="0" smtClean="0"/>
              <a:t>Very ornate symbols </a:t>
            </a:r>
          </a:p>
          <a:p>
            <a:r>
              <a:rPr lang="en-US" dirty="0" smtClean="0"/>
              <a:t>Demotic </a:t>
            </a:r>
          </a:p>
          <a:p>
            <a:pPr lvl="1"/>
            <a:r>
              <a:rPr lang="en-US" dirty="0" smtClean="0"/>
              <a:t>Everyday writing </a:t>
            </a:r>
          </a:p>
          <a:p>
            <a:r>
              <a:rPr lang="en-US" dirty="0" smtClean="0"/>
              <a:t>Rosetta Stone </a:t>
            </a:r>
          </a:p>
          <a:p>
            <a:pPr lvl="1"/>
            <a:r>
              <a:rPr lang="en-US" dirty="0" smtClean="0"/>
              <a:t>Found in 18</a:t>
            </a:r>
            <a:r>
              <a:rPr lang="en-US" baseline="30000" dirty="0" smtClean="0"/>
              <a:t>th</a:t>
            </a:r>
            <a:r>
              <a:rPr lang="en-US" dirty="0" smtClean="0"/>
              <a:t> century by the French </a:t>
            </a:r>
          </a:p>
          <a:p>
            <a:pPr lvl="1"/>
            <a:r>
              <a:rPr lang="en-US" dirty="0" smtClean="0"/>
              <a:t>Hieroglyphics, demotic, and Greek text </a:t>
            </a:r>
          </a:p>
          <a:p>
            <a:pPr lvl="1"/>
            <a:r>
              <a:rPr lang="en-US" dirty="0" smtClean="0"/>
              <a:t>Dictionary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384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Pyramids at Giza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291" y="1752600"/>
            <a:ext cx="5831417" cy="4373563"/>
          </a:xfrm>
        </p:spPr>
      </p:pic>
    </p:spTree>
    <p:extLst>
      <p:ext uri="{BB962C8B-B14F-4D97-AF65-F5344CB8AC3E}">
        <p14:creationId xmlns:p14="http://schemas.microsoft.com/office/powerpoint/2010/main" val="2813370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Hieroglyphics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100" y="1752600"/>
            <a:ext cx="6537800" cy="4373563"/>
          </a:xfrm>
        </p:spPr>
      </p:pic>
    </p:spTree>
    <p:extLst>
      <p:ext uri="{BB962C8B-B14F-4D97-AF65-F5344CB8AC3E}">
        <p14:creationId xmlns:p14="http://schemas.microsoft.com/office/powerpoint/2010/main" val="6910081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18</TotalTime>
  <Words>234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Apothecary</vt:lpstr>
      <vt:lpstr>Ancient Egypt 101</vt:lpstr>
      <vt:lpstr>Pyramids </vt:lpstr>
      <vt:lpstr>Death </vt:lpstr>
      <vt:lpstr>Religion </vt:lpstr>
      <vt:lpstr>Government </vt:lpstr>
      <vt:lpstr>Daily Life </vt:lpstr>
      <vt:lpstr>Writing </vt:lpstr>
      <vt:lpstr>Pyramids at Giza</vt:lpstr>
      <vt:lpstr>Hieroglyphics </vt:lpstr>
      <vt:lpstr>King Tutankhamen </vt:lpstr>
      <vt:lpstr>The Great Sphinx at Giza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Ancient Egypt 101</dc:title>
  <dc:creator>Sara Loete</dc:creator>
  <cp:lastModifiedBy>Sara Loete</cp:lastModifiedBy>
  <cp:revision>2</cp:revision>
  <dcterms:created xsi:type="dcterms:W3CDTF">2013-09-04T13:37:02Z</dcterms:created>
  <dcterms:modified xsi:type="dcterms:W3CDTF">2013-09-04T13:55:33Z</dcterms:modified>
</cp:coreProperties>
</file>