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61A9-D54D-4310-96A3-F6A48FCE265C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7917-BE9E-473A-B779-B932EBB4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7917-BE9E-473A-B779-B932EBB41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5C3A1B-01E7-4CF3-8EC5-98309F0FD8AB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AD4A08-3538-4F6F-AABD-D8C780D412A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126098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sz="4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uropean Imperialism in Asia</a:t>
            </a:r>
            <a:endParaRPr lang="en-US" sz="4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7150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Indian Independence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876800" cy="479755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/>
                <a:cs typeface="Calibri"/>
              </a:rPr>
              <a:t>Cultural differences prevented the two peoples from a harmonious relationship.</a:t>
            </a:r>
          </a:p>
          <a:p>
            <a:r>
              <a:rPr lang="en-US" sz="4000" dirty="0" smtClean="0">
                <a:latin typeface="Calibri"/>
                <a:cs typeface="Calibri"/>
              </a:rPr>
              <a:t>1947: India secures independence from Britain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8194" name="Picture 2" descr="http://cp91279.biography.com/1000509261001/1000509261001_2033463483001_Mahatma-Gandhi-A-Legacy-of-Pe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2209800"/>
            <a:ext cx="42926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1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China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600201"/>
            <a:ext cx="8839200" cy="47243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China had a long history of restricting foreign trade.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By the 1700s, two developments were challenging this strategy:</a:t>
            </a:r>
          </a:p>
          <a:p>
            <a:pPr lvl="2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decline</a:t>
            </a:r>
          </a:p>
          <a:p>
            <a:pPr lvl="2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Industrial Revolution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076950" cy="47975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1700s: British merchants begin trading opium to China in exchange for tea.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quickly became addicted to the drug.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Chinese economy soon crashed.</a:t>
            </a:r>
          </a:p>
        </p:txBody>
      </p:sp>
      <p:pic>
        <p:nvPicPr>
          <p:cNvPr id="1026" name="Picture 2" descr="http://www.november.org/razorwire/rzold/25/opium-p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0108"/>
            <a:ext cx="3009900" cy="37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527048"/>
            <a:ext cx="5715001" cy="487375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Chinese government outlawed opium, and asked Britain to stop the trade.</a:t>
            </a:r>
          </a:p>
          <a:p>
            <a:pPr lvl="2"/>
            <a:r>
              <a:rPr lang="en-US" sz="3600" dirty="0" smtClean="0">
                <a:latin typeface="Calibri" panose="020F0502020204030204" pitchFamily="34" charset="0"/>
              </a:rPr>
              <a:t>British refused, citing right of free trade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1839: Chinese warships begin clashing with British merchants.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66" y="3886200"/>
            <a:ext cx="3341133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6864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400800" cy="48737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1842: War ends with Britain, forcing China to accept the Treaty of Nanjing: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Britain received war reparations</a:t>
            </a:r>
            <a:endParaRPr lang="en-US" sz="3200" dirty="0">
              <a:latin typeface="Calibri" panose="020F0502020204030204" pitchFamily="34" charset="0"/>
            </a:endParaRP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Britain received island of Hong Kong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China forced to open five ports</a:t>
            </a: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China forced to grant British citizens extraterritoriality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China: The Opium War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f/f8/The_Signing_of_the_Treaty_of_Na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420595"/>
            <a:ext cx="73136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f/f8/The_Signing_of_the_Treaty_of_Na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6603663"/>
            <a:ext cx="121894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3/3f/Hk-map-colon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45593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thumb/d/d2/China_administrative_claimed_included.svg/857px-China_administrative_claimed_include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00" y="1295401"/>
            <a:ext cx="270929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China Under Colonial Rule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Due to internal turmoil, war with Japan, and an economic crises, China soon fell victim to many colonial powers.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1912: Republic of China established.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867400" cy="48737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For more than 200 years, Mughal rulers governed a powerful empire in India.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Mid-1700s: Empire begins to collapse.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British begin exploiting crumbling empire.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India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East India Company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6172200" cy="48737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Trade agreements gave Britain access to crumbling Mughal Empire.</a:t>
            </a:r>
          </a:p>
          <a:p>
            <a:r>
              <a:rPr lang="en-US" sz="3600" dirty="0">
                <a:latin typeface="Calibri" panose="020F0502020204030204" pitchFamily="34" charset="0"/>
              </a:rPr>
              <a:t>British used military strength and political ploys to overthrow </a:t>
            </a:r>
            <a:r>
              <a:rPr lang="en-US" sz="3600" dirty="0" smtClean="0">
                <a:latin typeface="Calibri" panose="020F0502020204030204" pitchFamily="34" charset="0"/>
              </a:rPr>
              <a:t>India.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1850: East India Company controlled 3/5 of India.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6840"/>
            <a:ext cx="2514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24.media.tumblr.com/tumblr_m548k7hCbp1qgsx88o1_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15" y="3886200"/>
            <a:ext cx="23812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Colonization of India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867400" cy="487375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Britain wanted India’s cotton, jute, and coal.</a:t>
            </a:r>
          </a:p>
          <a:p>
            <a:pPr lvl="2"/>
            <a:r>
              <a:rPr lang="en-US" sz="4000" dirty="0" smtClean="0">
                <a:latin typeface="Calibri" panose="020F0502020204030204" pitchFamily="34" charset="0"/>
              </a:rPr>
              <a:t>Also sought to convert Hindus, civilize India’s law code, and enhance human rights.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1858: British Raj, or viceroy, established.</a:t>
            </a:r>
          </a:p>
        </p:txBody>
      </p:sp>
      <p:pic>
        <p:nvPicPr>
          <p:cNvPr id="7172" name="Picture 4" descr="http://cdn.phys.org/newman/gfx/news/hires/2012/theinten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4" y="1410352"/>
            <a:ext cx="2985166" cy="19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atimesblogs.latimes.com/.a/6a00d8341c630a53ef0167641989aa970b-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4" y="4323430"/>
            <a:ext cx="2985166" cy="19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230</TotalTime>
  <Words>300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European Imperialism in Asia</vt:lpstr>
      <vt:lpstr>China</vt:lpstr>
      <vt:lpstr>China: The Opium War</vt:lpstr>
      <vt:lpstr>China: The Opium War</vt:lpstr>
      <vt:lpstr>China: The Opium War</vt:lpstr>
      <vt:lpstr>China Under Colonial Rule</vt:lpstr>
      <vt:lpstr>India</vt:lpstr>
      <vt:lpstr>East India Company</vt:lpstr>
      <vt:lpstr>Colonization of India</vt:lpstr>
      <vt:lpstr>Indian Independence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New Imperialism</dc:title>
  <dc:creator>mtbak_000</dc:creator>
  <cp:lastModifiedBy>Sara Loete</cp:lastModifiedBy>
  <cp:revision>22</cp:revision>
  <dcterms:created xsi:type="dcterms:W3CDTF">2015-02-08T22:22:28Z</dcterms:created>
  <dcterms:modified xsi:type="dcterms:W3CDTF">2015-02-12T15:44:37Z</dcterms:modified>
</cp:coreProperties>
</file>