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2926046-683A-4226-B140-F88ED3D7DE60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636DF79-A9D6-40A7-87FF-42DE719935F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6046-683A-4226-B140-F88ED3D7DE60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6DF79-A9D6-40A7-87FF-42DE719935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6046-683A-4226-B140-F88ED3D7DE60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636DF79-A9D6-40A7-87FF-42DE719935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6046-683A-4226-B140-F88ED3D7DE60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6DF79-A9D6-40A7-87FF-42DE719935F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2926046-683A-4226-B140-F88ED3D7DE60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636DF79-A9D6-40A7-87FF-42DE719935F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6046-683A-4226-B140-F88ED3D7DE60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6DF79-A9D6-40A7-87FF-42DE719935F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6046-683A-4226-B140-F88ED3D7DE60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6DF79-A9D6-40A7-87FF-42DE719935F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6046-683A-4226-B140-F88ED3D7DE60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6DF79-A9D6-40A7-87FF-42DE719935F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6046-683A-4226-B140-F88ED3D7DE60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6DF79-A9D6-40A7-87FF-42DE719935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6046-683A-4226-B140-F88ED3D7DE60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636DF79-A9D6-40A7-87FF-42DE719935F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6046-683A-4226-B140-F88ED3D7DE60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6DF79-A9D6-40A7-87FF-42DE719935F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42926046-683A-4226-B140-F88ED3D7DE60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7636DF79-A9D6-40A7-87FF-42DE719935F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Explorers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30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Sea routes for spice trade </a:t>
            </a:r>
          </a:p>
          <a:p>
            <a:r>
              <a:rPr lang="en-US" sz="2800" dirty="0" smtClean="0"/>
              <a:t>Find natural resources </a:t>
            </a:r>
          </a:p>
          <a:p>
            <a:r>
              <a:rPr lang="en-US" sz="2800" dirty="0" smtClean="0"/>
              <a:t>Expand kingdom and more land </a:t>
            </a:r>
          </a:p>
          <a:p>
            <a:r>
              <a:rPr lang="en-US" sz="2800" dirty="0" smtClean="0"/>
              <a:t>Expand knowledge and religion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Why did Explorers leave Europe?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7937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Christopher Columbus </a:t>
            </a:r>
          </a:p>
          <a:p>
            <a:r>
              <a:rPr lang="en-US" sz="3200" dirty="0" err="1" smtClean="0"/>
              <a:t>Amerigo</a:t>
            </a:r>
            <a:r>
              <a:rPr lang="en-US" sz="3200" dirty="0" smtClean="0"/>
              <a:t> Vespucci </a:t>
            </a:r>
          </a:p>
          <a:p>
            <a:r>
              <a:rPr lang="en-US" sz="3200" dirty="0" smtClean="0"/>
              <a:t>Ferdinand Magellan </a:t>
            </a:r>
          </a:p>
          <a:p>
            <a:r>
              <a:rPr lang="en-US" sz="3200" dirty="0" smtClean="0"/>
              <a:t>Hernando Cortes 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Who were the major explorers?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7470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Wanted to find new trade routes to Asia </a:t>
            </a:r>
          </a:p>
          <a:p>
            <a:r>
              <a:rPr lang="en-US" dirty="0" smtClean="0"/>
              <a:t>Landed in the Caribbean </a:t>
            </a:r>
          </a:p>
          <a:p>
            <a:r>
              <a:rPr lang="en-US" dirty="0" smtClean="0"/>
              <a:t>New areas of land were known as the “New World” 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5482" y="1719263"/>
            <a:ext cx="3664035" cy="4406900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Columbus 1492-1493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90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Came back in 1493 with more ships and people </a:t>
            </a:r>
          </a:p>
          <a:p>
            <a:r>
              <a:rPr lang="en-US" dirty="0" smtClean="0"/>
              <a:t>Found gold and it was on!</a:t>
            </a:r>
          </a:p>
          <a:p>
            <a:r>
              <a:rPr lang="en-US" dirty="0" smtClean="0"/>
              <a:t>Spain began to colonize the New World</a:t>
            </a:r>
          </a:p>
          <a:p>
            <a:r>
              <a:rPr lang="en-US" dirty="0" smtClean="0"/>
              <a:t>Still thought they were in Asia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2819400"/>
            <a:ext cx="4902925" cy="2746881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Columbus, Cont.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34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Italian </a:t>
            </a:r>
          </a:p>
          <a:p>
            <a:r>
              <a:rPr lang="en-US" dirty="0" smtClean="0"/>
              <a:t>Tried to find a new way to India 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trip- thought he was in Asia 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Trip- realized it was not Asia and named the new continent “the Americas”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2975" y="2008188"/>
            <a:ext cx="3829050" cy="3829050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Amerigo</a:t>
            </a:r>
            <a:r>
              <a:rPr lang="en-US" dirty="0" smtClean="0"/>
              <a:t> </a:t>
            </a:r>
            <a:r>
              <a:rPr lang="en-US" smtClean="0"/>
              <a:t>vespucci</a:t>
            </a:r>
            <a:r>
              <a:rPr lang="en-US" dirty="0" smtClean="0"/>
              <a:t> </a:t>
            </a:r>
            <a:r>
              <a:rPr lang="en-US" dirty="0" smtClean="0"/>
              <a:t>1499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50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Portuguese</a:t>
            </a:r>
            <a:endParaRPr lang="en-US" dirty="0" smtClean="0"/>
          </a:p>
          <a:p>
            <a:r>
              <a:rPr lang="en-US" dirty="0" smtClean="0"/>
              <a:t>Wanted to find a way to the Pacific via the Atlantic </a:t>
            </a:r>
          </a:p>
          <a:p>
            <a:r>
              <a:rPr lang="en-US" dirty="0" smtClean="0"/>
              <a:t>Went around the tip of South America</a:t>
            </a:r>
          </a:p>
          <a:p>
            <a:r>
              <a:rPr lang="en-US" dirty="0" smtClean="0"/>
              <a:t>Got killed in civil war in Philippines</a:t>
            </a:r>
          </a:p>
          <a:p>
            <a:r>
              <a:rPr lang="en-US" dirty="0" smtClean="0"/>
              <a:t>Crew finished the trip and were the first to go completely around the world.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903413"/>
            <a:ext cx="4038600" cy="4038600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Ferdinand Magellan 1519-1522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53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Member of the Spanish colony in Cuba </a:t>
            </a:r>
          </a:p>
          <a:p>
            <a:r>
              <a:rPr lang="en-US" dirty="0" smtClean="0"/>
              <a:t>Heard that the Mayans in Mexico had gold </a:t>
            </a:r>
          </a:p>
          <a:p>
            <a:r>
              <a:rPr lang="en-US" dirty="0" smtClean="0"/>
              <a:t>Conquered the Aztecs in Mexico and claimed the land for Spain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2365375"/>
            <a:ext cx="2667000" cy="3114675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Hernando Cortes 1519-1521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95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66</TotalTime>
  <Words>206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Grid</vt:lpstr>
      <vt:lpstr>Early Explorers</vt:lpstr>
      <vt:lpstr>Why did Explorers leave Europe?</vt:lpstr>
      <vt:lpstr>Who were the major explorers? </vt:lpstr>
      <vt:lpstr>Columbus 1492-1493</vt:lpstr>
      <vt:lpstr>Columbus, Cont. </vt:lpstr>
      <vt:lpstr>Amerigo vespucci 1499</vt:lpstr>
      <vt:lpstr>Ferdinand Magellan 1519-1522</vt:lpstr>
      <vt:lpstr>Hernando Cortes 1519-1521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Early Explorers</dc:title>
  <dc:creator>Sara Loete</dc:creator>
  <cp:lastModifiedBy>Sara Loete</cp:lastModifiedBy>
  <cp:revision>5</cp:revision>
  <dcterms:created xsi:type="dcterms:W3CDTF">2014-01-13T18:09:39Z</dcterms:created>
  <dcterms:modified xsi:type="dcterms:W3CDTF">2014-01-14T20:38:27Z</dcterms:modified>
</cp:coreProperties>
</file>