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160075-5503-49AE-ADEB-34B9B8A3880E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408970-9502-4DD2-9E43-189BB7D2C4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4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WWII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Battle of the Bulge</a:t>
            </a:r>
          </a:p>
          <a:p>
            <a:pPr lvl="1"/>
            <a:r>
              <a:rPr lang="en-US" sz="2000" dirty="0" smtClean="0"/>
              <a:t>Germany begins to retreat </a:t>
            </a:r>
          </a:p>
          <a:p>
            <a:r>
              <a:rPr lang="en-US" sz="3200" dirty="0" smtClean="0"/>
              <a:t>Battle of Berlin</a:t>
            </a:r>
          </a:p>
          <a:p>
            <a:pPr lvl="1"/>
            <a:r>
              <a:rPr lang="en-US" sz="2000" dirty="0" smtClean="0"/>
              <a:t>Final major offensive in Europe</a:t>
            </a:r>
          </a:p>
          <a:p>
            <a:pPr lvl="1"/>
            <a:r>
              <a:rPr lang="en-US" sz="2000" dirty="0" smtClean="0"/>
              <a:t>Soviet Union encircle Berlin </a:t>
            </a:r>
          </a:p>
          <a:p>
            <a:r>
              <a:rPr lang="en-US" sz="3200" dirty="0" smtClean="0"/>
              <a:t>April 27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1945</a:t>
            </a:r>
          </a:p>
          <a:p>
            <a:pPr lvl="1"/>
            <a:r>
              <a:rPr lang="en-US" sz="2000" dirty="0" smtClean="0"/>
              <a:t>Mussolini is executed and hung in the city on display </a:t>
            </a:r>
          </a:p>
          <a:p>
            <a:r>
              <a:rPr lang="en-US" sz="3200" dirty="0" smtClean="0"/>
              <a:t>April 30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1945 </a:t>
            </a:r>
          </a:p>
          <a:p>
            <a:pPr lvl="1"/>
            <a:r>
              <a:rPr lang="en-US" sz="2000" dirty="0" smtClean="0"/>
              <a:t>Hitler commits suicide with his partner Eva Braun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Surrenders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- Germany Surrenders in Berlin </a:t>
            </a:r>
          </a:p>
          <a:p>
            <a:r>
              <a:rPr lang="en-US" dirty="0" smtClean="0"/>
              <a:t>May 7</a:t>
            </a:r>
            <a:r>
              <a:rPr lang="en-US" baseline="30000" dirty="0" smtClean="0"/>
              <a:t>th</a:t>
            </a:r>
            <a:r>
              <a:rPr lang="en-US" dirty="0" smtClean="0"/>
              <a:t>- Germany surrenders all forces to the Allies</a:t>
            </a:r>
          </a:p>
          <a:p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- V-E Day </a:t>
            </a:r>
          </a:p>
          <a:p>
            <a:pPr lvl="1"/>
            <a:r>
              <a:rPr lang="en-US" dirty="0" smtClean="0"/>
              <a:t>Victory in Europe </a:t>
            </a:r>
          </a:p>
          <a:p>
            <a:pPr lvl="1"/>
            <a:r>
              <a:rPr lang="en-US" dirty="0" smtClean="0"/>
              <a:t>War in Europe is over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3722245" cy="2529681"/>
          </a:xfrm>
        </p:spPr>
      </p:pic>
    </p:spTree>
    <p:extLst>
      <p:ext uri="{BB962C8B-B14F-4D97-AF65-F5344CB8AC3E}">
        <p14:creationId xmlns:p14="http://schemas.microsoft.com/office/powerpoint/2010/main" val="194324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Potsdam Agreement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7400"/>
            <a:ext cx="3793236" cy="2895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Aug. 1945- Germany signed agreement with U.S., U.S.S.R., Great Britain, and France</a:t>
            </a:r>
          </a:p>
          <a:p>
            <a:r>
              <a:rPr lang="en-US" dirty="0" smtClean="0"/>
              <a:t>Allies will control Germany </a:t>
            </a:r>
          </a:p>
          <a:p>
            <a:r>
              <a:rPr lang="en-US" dirty="0" smtClean="0"/>
              <a:t>Germany split into four sections </a:t>
            </a:r>
          </a:p>
          <a:p>
            <a:r>
              <a:rPr lang="en-US" dirty="0" smtClean="0"/>
              <a:t>Paris Peace Conference- Peace in Europe is established (Feb. 10 ,1947)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War in 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Feb. 4, 1945</a:t>
            </a:r>
          </a:p>
          <a:p>
            <a:pPr lvl="1"/>
            <a:r>
              <a:rPr lang="en-US" dirty="0" smtClean="0"/>
              <a:t>Yalta Conference </a:t>
            </a:r>
          </a:p>
          <a:p>
            <a:pPr lvl="1"/>
            <a:r>
              <a:rPr lang="en-US" dirty="0" smtClean="0"/>
              <a:t>U.S.S.R. will invade Japan within 3 months of German surrender </a:t>
            </a:r>
          </a:p>
          <a:p>
            <a:r>
              <a:rPr lang="en-US" dirty="0" smtClean="0"/>
              <a:t>July- Allies call on Japan to surrender </a:t>
            </a:r>
          </a:p>
          <a:p>
            <a:r>
              <a:rPr lang="en-US" dirty="0" smtClean="0"/>
              <a:t>Soviet Union invades China and defeats Japan in Manchuria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3764804" cy="2509869"/>
          </a:xfrm>
        </p:spPr>
      </p:pic>
    </p:spTree>
    <p:extLst>
      <p:ext uri="{BB962C8B-B14F-4D97-AF65-F5344CB8AC3E}">
        <p14:creationId xmlns:p14="http://schemas.microsoft.com/office/powerpoint/2010/main" val="74967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Aug. 6</a:t>
            </a:r>
            <a:r>
              <a:rPr lang="en-US" baseline="30000" dirty="0" smtClean="0"/>
              <a:t>th</a:t>
            </a:r>
            <a:r>
              <a:rPr lang="en-US" dirty="0" smtClean="0"/>
              <a:t>, 1945 </a:t>
            </a:r>
          </a:p>
          <a:p>
            <a:pPr lvl="1"/>
            <a:r>
              <a:rPr lang="en-US" dirty="0" smtClean="0"/>
              <a:t>Enola Gay drops first atomic bomb on Hiroshima, Japan </a:t>
            </a:r>
          </a:p>
          <a:p>
            <a:r>
              <a:rPr lang="en-US" dirty="0" smtClean="0"/>
              <a:t>Aug. 9</a:t>
            </a:r>
            <a:r>
              <a:rPr lang="en-US" baseline="30000" dirty="0" smtClean="0"/>
              <a:t>th</a:t>
            </a:r>
            <a:r>
              <a:rPr lang="en-US" dirty="0" smtClean="0"/>
              <a:t>, 1945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bomb is dropped on Nagasaki</a:t>
            </a:r>
          </a:p>
          <a:p>
            <a:r>
              <a:rPr lang="en-US" dirty="0" smtClean="0"/>
              <a:t>Approximately 200,000 people die as a direct result </a:t>
            </a:r>
          </a:p>
          <a:p>
            <a:r>
              <a:rPr lang="en-US" dirty="0" smtClean="0"/>
              <a:t>Aug. 14</a:t>
            </a:r>
            <a:r>
              <a:rPr lang="en-US" baseline="30000" dirty="0" smtClean="0"/>
              <a:t>th</a:t>
            </a:r>
            <a:r>
              <a:rPr lang="en-US" dirty="0" smtClean="0"/>
              <a:t>- Japan surrenders, V-J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9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Tolls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Total Deaths= 50-80 million </a:t>
            </a:r>
          </a:p>
          <a:p>
            <a:r>
              <a:rPr lang="en-US" dirty="0" smtClean="0"/>
              <a:t>France= 550,000</a:t>
            </a:r>
          </a:p>
          <a:p>
            <a:r>
              <a:rPr lang="en-US" dirty="0" smtClean="0"/>
              <a:t>Germany= 9 million </a:t>
            </a:r>
          </a:p>
          <a:p>
            <a:r>
              <a:rPr lang="en-US" dirty="0" smtClean="0"/>
              <a:t>Italy= 454,6000</a:t>
            </a:r>
          </a:p>
          <a:p>
            <a:r>
              <a:rPr lang="en-US" dirty="0" smtClean="0"/>
              <a:t>Poland= 5 million </a:t>
            </a:r>
          </a:p>
          <a:p>
            <a:r>
              <a:rPr lang="en-US" dirty="0" smtClean="0"/>
              <a:t>Soviet Union= app. 25 million </a:t>
            </a:r>
          </a:p>
          <a:p>
            <a:r>
              <a:rPr lang="en-US" dirty="0" smtClean="0"/>
              <a:t>Japan= 3 million</a:t>
            </a:r>
          </a:p>
          <a:p>
            <a:r>
              <a:rPr lang="en-US" dirty="0" smtClean="0"/>
              <a:t>U.S.= 418,000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2587496"/>
            <a:ext cx="4041775" cy="2551370"/>
          </a:xfrm>
        </p:spPr>
      </p:pic>
    </p:spTree>
    <p:extLst>
      <p:ext uri="{BB962C8B-B14F-4D97-AF65-F5344CB8AC3E}">
        <p14:creationId xmlns:p14="http://schemas.microsoft.com/office/powerpoint/2010/main" val="2112928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244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End of WWII</vt:lpstr>
      <vt:lpstr>End of WWII in Europe</vt:lpstr>
      <vt:lpstr>Germany Surrenders</vt:lpstr>
      <vt:lpstr>Potsdam Agreement</vt:lpstr>
      <vt:lpstr>End of the War in Asia </vt:lpstr>
      <vt:lpstr>Atomic Bombs</vt:lpstr>
      <vt:lpstr>Death Tolls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WWII</dc:title>
  <dc:creator>Sara Loete</dc:creator>
  <cp:lastModifiedBy>Sara Loete</cp:lastModifiedBy>
  <cp:revision>4</cp:revision>
  <dcterms:created xsi:type="dcterms:W3CDTF">2014-04-22T13:14:48Z</dcterms:created>
  <dcterms:modified xsi:type="dcterms:W3CDTF">2014-04-22T13:30:51Z</dcterms:modified>
</cp:coreProperties>
</file>