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3E00984-E9DF-42DD-9765-3ADD65868824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9927E02-6958-4EA4-B36B-705BE74BB8F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0984-E9DF-42DD-9765-3ADD65868824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E02-6958-4EA4-B36B-705BE74BB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0984-E9DF-42DD-9765-3ADD65868824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E02-6958-4EA4-B36B-705BE74BB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0984-E9DF-42DD-9765-3ADD65868824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E02-6958-4EA4-B36B-705BE74BB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0984-E9DF-42DD-9765-3ADD65868824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E02-6958-4EA4-B36B-705BE74BB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0984-E9DF-42DD-9765-3ADD65868824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E02-6958-4EA4-B36B-705BE74BB8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0984-E9DF-42DD-9765-3ADD65868824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E02-6958-4EA4-B36B-705BE74BB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0984-E9DF-42DD-9765-3ADD65868824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E02-6958-4EA4-B36B-705BE74BB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0984-E9DF-42DD-9765-3ADD65868824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E02-6958-4EA4-B36B-705BE74BB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0984-E9DF-42DD-9765-3ADD65868824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E02-6958-4EA4-B36B-705BE74BB8F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0984-E9DF-42DD-9765-3ADD65868824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7E02-6958-4EA4-B36B-705BE74BB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3E00984-E9DF-42DD-9765-3ADD65868824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9927E02-6958-4EA4-B36B-705BE74BB8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European Imperialism in Africa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5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did it all begin?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New World colonies and settlements were gaining independence </a:t>
            </a:r>
          </a:p>
          <a:p>
            <a:r>
              <a:rPr lang="en-US" dirty="0" smtClean="0"/>
              <a:t>1870’s- King Leopold of Belgium sent merchants to the Congo to establish trade </a:t>
            </a:r>
          </a:p>
          <a:p>
            <a:r>
              <a:rPr lang="en-US" dirty="0" smtClean="0"/>
              <a:t>It was on from there!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902" y="2312988"/>
            <a:ext cx="3099720" cy="3494087"/>
          </a:xfrm>
        </p:spPr>
      </p:pic>
    </p:spTree>
    <p:extLst>
      <p:ext uri="{BB962C8B-B14F-4D97-AF65-F5344CB8AC3E}">
        <p14:creationId xmlns:p14="http://schemas.microsoft.com/office/powerpoint/2010/main" val="2096366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Scramble for Africa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391" y="2312988"/>
            <a:ext cx="2694668" cy="3494087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1450-1750 </a:t>
            </a:r>
          </a:p>
          <a:p>
            <a:pPr lvl="1"/>
            <a:r>
              <a:rPr lang="en-US" dirty="0" smtClean="0"/>
              <a:t>Traded, but few colonies (mainly along the coast)</a:t>
            </a:r>
          </a:p>
          <a:p>
            <a:r>
              <a:rPr lang="en-US" dirty="0" smtClean="0"/>
              <a:t>Missionaries began exploring </a:t>
            </a:r>
          </a:p>
          <a:p>
            <a:r>
              <a:rPr lang="en-US" dirty="0" smtClean="0"/>
              <a:t>Began establishing trading posts and colonies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955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Berlin Conference 1884-5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European diplomats met to draw boundaries for European controlled colonies</a:t>
            </a:r>
          </a:p>
          <a:p>
            <a:r>
              <a:rPr lang="en-US" dirty="0" smtClean="0"/>
              <a:t>No African leaders were present </a:t>
            </a:r>
          </a:p>
          <a:p>
            <a:r>
              <a:rPr lang="en-US" dirty="0" smtClean="0"/>
              <a:t>Almost all parts of Africa were colonized by 1900 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590800"/>
            <a:ext cx="4346575" cy="2761198"/>
          </a:xfrm>
        </p:spPr>
      </p:pic>
    </p:spTree>
    <p:extLst>
      <p:ext uri="{BB962C8B-B14F-4D97-AF65-F5344CB8AC3E}">
        <p14:creationId xmlns:p14="http://schemas.microsoft.com/office/powerpoint/2010/main" val="4223201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African Imperialism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White Man’s Burden</a:t>
            </a:r>
          </a:p>
          <a:p>
            <a:pPr lvl="1"/>
            <a:r>
              <a:rPr lang="en-US" dirty="0" smtClean="0"/>
              <a:t>Native cultures are inferior to Western cultures </a:t>
            </a:r>
          </a:p>
          <a:p>
            <a:r>
              <a:rPr lang="en-US" dirty="0" smtClean="0"/>
              <a:t>Natural Resources</a:t>
            </a:r>
          </a:p>
          <a:p>
            <a:pPr lvl="1"/>
            <a:r>
              <a:rPr lang="en-US" dirty="0" smtClean="0"/>
              <a:t>Cheap Materials</a:t>
            </a:r>
          </a:p>
          <a:p>
            <a:pPr lvl="1"/>
            <a:r>
              <a:rPr lang="en-US" dirty="0" smtClean="0"/>
              <a:t>Abundance </a:t>
            </a:r>
          </a:p>
          <a:p>
            <a:pPr lvl="1"/>
            <a:r>
              <a:rPr lang="en-US" dirty="0" smtClean="0"/>
              <a:t>Low Competition </a:t>
            </a:r>
          </a:p>
          <a:p>
            <a:pPr lvl="1"/>
            <a:r>
              <a:rPr lang="en-US" dirty="0" smtClean="0"/>
              <a:t>Very Profitable </a:t>
            </a:r>
          </a:p>
          <a:p>
            <a:pPr lvl="1"/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800852"/>
            <a:ext cx="3660775" cy="2362628"/>
          </a:xfrm>
        </p:spPr>
      </p:pic>
    </p:spTree>
    <p:extLst>
      <p:ext uri="{BB962C8B-B14F-4D97-AF65-F5344CB8AC3E}">
        <p14:creationId xmlns:p14="http://schemas.microsoft.com/office/powerpoint/2010/main" val="2525872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24744" cy="1143000"/>
          </a:xfrm>
        </p:spPr>
        <p:txBody>
          <a:bodyPr/>
          <a:lstStyle/>
          <a:p>
            <a:r>
              <a:rPr lang="en-US" dirty="0" smtClean="0"/>
              <a:t>Where did they colonize?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600200"/>
            <a:ext cx="4495800" cy="4907916"/>
          </a:xfrm>
        </p:spPr>
      </p:pic>
    </p:spTree>
    <p:extLst>
      <p:ext uri="{BB962C8B-B14F-4D97-AF65-F5344CB8AC3E}">
        <p14:creationId xmlns:p14="http://schemas.microsoft.com/office/powerpoint/2010/main" val="2357005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</TotalTime>
  <Words>117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European Imperialism in Africa</vt:lpstr>
      <vt:lpstr>Where did it all begin?</vt:lpstr>
      <vt:lpstr>The Scramble for Africa </vt:lpstr>
      <vt:lpstr>Berlin Conference 1884-5</vt:lpstr>
      <vt:lpstr>Causes of African Imperialism</vt:lpstr>
      <vt:lpstr>Where did they colonize?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Imperialism in Africa</dc:title>
  <dc:creator>Sara Loete</dc:creator>
  <cp:lastModifiedBy>Sara Loete</cp:lastModifiedBy>
  <cp:revision>2</cp:revision>
  <dcterms:created xsi:type="dcterms:W3CDTF">2014-01-27T14:22:09Z</dcterms:created>
  <dcterms:modified xsi:type="dcterms:W3CDTF">2014-01-27T14:40:23Z</dcterms:modified>
</cp:coreProperties>
</file>