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4749AD4-6C09-49C9-8D30-1A869332895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EB2862-C90E-4B06-A3C2-B88A80326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9AD4-6C09-49C9-8D30-1A869332895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B2862-C90E-4B06-A3C2-B88A80326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4749AD4-6C09-49C9-8D30-1A869332895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2EB2862-C90E-4B06-A3C2-B88A80326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9AD4-6C09-49C9-8D30-1A869332895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EB2862-C90E-4B06-A3C2-B88A80326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9AD4-6C09-49C9-8D30-1A869332895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2EB2862-C90E-4B06-A3C2-B88A80326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4749AD4-6C09-49C9-8D30-1A869332895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EB2862-C90E-4B06-A3C2-B88A80326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4749AD4-6C09-49C9-8D30-1A869332895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2EB2862-C90E-4B06-A3C2-B88A80326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9AD4-6C09-49C9-8D30-1A869332895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EB2862-C90E-4B06-A3C2-B88A80326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9AD4-6C09-49C9-8D30-1A869332895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EB2862-C90E-4B06-A3C2-B88A80326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9AD4-6C09-49C9-8D30-1A869332895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EB2862-C90E-4B06-A3C2-B88A80326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4749AD4-6C09-49C9-8D30-1A869332895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2EB2862-C90E-4B06-A3C2-B88A80326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749AD4-6C09-49C9-8D30-1A869332895D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EB2862-C90E-4B06-A3C2-B88A80326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Hormones and Behavior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hormones?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Stimulate growth and reactions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Reactions may include</a:t>
            </a:r>
          </a:p>
          <a:p>
            <a:pPr lvl="1"/>
            <a:r>
              <a:rPr lang="en-US" dirty="0" smtClean="0"/>
              <a:t>Activity level</a:t>
            </a:r>
          </a:p>
          <a:p>
            <a:pPr lvl="1"/>
            <a:r>
              <a:rPr lang="en-US" dirty="0" smtClean="0"/>
              <a:t>Mood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Travel through the body to receptor sites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Pituitary 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“the master gland”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Stimulates other glands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Human growth hormone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Prolactin</a:t>
            </a:r>
            <a:r>
              <a:rPr lang="en-US" dirty="0" smtClean="0"/>
              <a:t> – production of milk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Oxytocin</a:t>
            </a:r>
            <a:r>
              <a:rPr lang="en-US" dirty="0" smtClean="0"/>
              <a:t> – stimulates labor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447800"/>
            <a:ext cx="2590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Thyroid 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Produces thyroxin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Thyroxin = metabolism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Too little thyroxin = sluggish and overweight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Too much thyroxin = weight loss, excitability, insomnia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114425"/>
            <a:ext cx="25908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Adrenal Glands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029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Produce cortical steroids</a:t>
            </a:r>
          </a:p>
          <a:p>
            <a:pPr lvl="1"/>
            <a:r>
              <a:rPr lang="en-US" sz="2800" dirty="0" smtClean="0"/>
              <a:t>Increase resistance to stress</a:t>
            </a:r>
          </a:p>
          <a:p>
            <a:pPr lvl="1"/>
            <a:r>
              <a:rPr lang="en-US" sz="2800" dirty="0" smtClean="0"/>
              <a:t>Promote muscle development</a:t>
            </a:r>
          </a:p>
          <a:p>
            <a:r>
              <a:rPr lang="en-US" dirty="0" smtClean="0"/>
              <a:t>Produce adrenaline</a:t>
            </a:r>
          </a:p>
          <a:p>
            <a:pPr lvl="1"/>
            <a:r>
              <a:rPr lang="en-US" sz="2800" dirty="0" smtClean="0"/>
              <a:t>Stressful situation → nervous system→ adrenal gland → release of adrenaline → cope with stress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971800"/>
            <a:ext cx="365760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Ovaries and Testes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81000" y="3276600"/>
            <a:ext cx="4495800" cy="3352800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High levels in females</a:t>
            </a:r>
          </a:p>
          <a:p>
            <a:pPr lvl="1"/>
            <a:r>
              <a:rPr lang="en-US" sz="2400" dirty="0" smtClean="0"/>
              <a:t>Menstrual cycle</a:t>
            </a:r>
          </a:p>
          <a:p>
            <a:pPr lvl="1"/>
            <a:r>
              <a:rPr lang="en-US" sz="2400" dirty="0" smtClean="0"/>
              <a:t>PMS</a:t>
            </a:r>
          </a:p>
          <a:p>
            <a:pPr lvl="1"/>
            <a:r>
              <a:rPr lang="en-US" sz="2400" dirty="0" smtClean="0"/>
              <a:t>Menopause</a:t>
            </a:r>
          </a:p>
          <a:p>
            <a:pPr lvl="1"/>
            <a:r>
              <a:rPr lang="en-US" sz="2400" dirty="0" smtClean="0"/>
              <a:t>Optimal cognitive functioning</a:t>
            </a:r>
          </a:p>
          <a:p>
            <a:pPr lvl="1"/>
            <a:r>
              <a:rPr lang="en-US" sz="2400" dirty="0" smtClean="0"/>
              <a:t>Feelings of well-being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3276600"/>
            <a:ext cx="4041775" cy="3352800"/>
          </a:xfrm>
        </p:spPr>
        <p:txBody>
          <a:bodyPr/>
          <a:lstStyle/>
          <a:p>
            <a:pPr lvl="1"/>
            <a:r>
              <a:rPr lang="en-US" sz="2400" dirty="0" smtClean="0"/>
              <a:t>High levels in males</a:t>
            </a:r>
          </a:p>
          <a:p>
            <a:pPr lvl="1"/>
            <a:r>
              <a:rPr lang="en-US" sz="2400" dirty="0" smtClean="0"/>
              <a:t>Develops sex characteristics (beards)</a:t>
            </a:r>
          </a:p>
          <a:p>
            <a:pPr lvl="1"/>
            <a:r>
              <a:rPr lang="en-US" sz="2400" dirty="0" smtClean="0"/>
              <a:t>Steroid – muscle mass, less stress, energy supply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2636838"/>
            <a:ext cx="4040188" cy="639762"/>
          </a:xfrm>
        </p:spPr>
        <p:txBody>
          <a:bodyPr/>
          <a:lstStyle/>
          <a:p>
            <a:r>
              <a:rPr lang="en-US" dirty="0" smtClean="0"/>
              <a:t>Estrogen and Progesterone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2636838"/>
            <a:ext cx="4041775" cy="639762"/>
          </a:xfrm>
        </p:spPr>
        <p:txBody>
          <a:bodyPr/>
          <a:lstStyle/>
          <a:p>
            <a:r>
              <a:rPr lang="en-US" dirty="0" smtClean="0"/>
              <a:t>Testosterone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1752600"/>
            <a:ext cx="8229600" cy="9143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Sexual development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Both produce estrogen, progesterone, and testosterone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8" grpId="0" build="p" bldLvl="2"/>
      <p:bldP spid="5" grpId="0" build="p" animBg="1"/>
      <p:bldP spid="7" grpId="0" build="p" animBg="1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95</TotalTime>
  <Words>151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Hormones and Behavior</vt:lpstr>
      <vt:lpstr>What are hormones?</vt:lpstr>
      <vt:lpstr>Pituitary Gland</vt:lpstr>
      <vt:lpstr>Thyroid Gland</vt:lpstr>
      <vt:lpstr>Adrenal Glands</vt:lpstr>
      <vt:lpstr>Ovaries and Testes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Hormones and Behavior</dc:title>
  <dc:creator>leigha.coleman</dc:creator>
  <cp:lastModifiedBy>Sara Loete</cp:lastModifiedBy>
  <cp:revision>11</cp:revision>
  <dcterms:created xsi:type="dcterms:W3CDTF">2010-09-01T20:03:08Z</dcterms:created>
  <dcterms:modified xsi:type="dcterms:W3CDTF">2013-09-17T12:41:03Z</dcterms:modified>
</cp:coreProperties>
</file>