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35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AC1485C-AE27-4459-9C3B-4AD8A6B24F94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45EF17D-1054-445F-B947-8541A4DAE0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A9D729-20AD-4290-947D-118AF9476F98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00D181-FD97-4257-ACB6-F4E2067A5A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780B47-A48D-403B-BD2B-EA9FBFB709CA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3089DD-FBB5-4EF2-B399-E509A99462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9DF8C03-38BC-47FE-8357-568A0F8CF0C7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565F26-181B-4B6F-B71C-4C1D975558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DAEC05F-72EC-4DAB-8986-1A0136E49194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FDDA50-84E2-4D8D-AB29-3FAFC334C5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5A2790-E5FF-42DE-A855-AD7EC334E8D6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84CB00-F425-41D7-A29C-F09BA8B66A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A35250-1531-4922-B0DE-7FEF95CABA53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C480D46-2659-4DF6-AD37-6F985F2743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19A377-9C9E-43BE-90EB-1CCA1612EBCB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8BD045-8136-4C5E-A0B9-3175E87BBC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CD9A1B-0D60-466E-97E8-27BFBB55E734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43F19D-4D2A-4532-A051-B7153E51D0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0AAD707-C274-4044-B2D9-20D144E8A43E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CCD707-528F-4685-AD51-DEE1E97CFE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FF147C-7AEC-47C9-B0ED-C5487F6760F8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B0ECEA-D793-4E63-8039-47387AC9C2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9B43ED-EAA6-4E00-AE3D-0687AC51DB1C}" type="datetimeFigureOut">
              <a:rPr lang="en-US" smtClean="0"/>
              <a:pPr>
                <a:defRPr/>
              </a:pPr>
              <a:t>4/28/2014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4ADDA35-34AD-4B53-9053-2545668149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Introduction to Crime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Content Placeholder 3" descr="FBI Crime Cloc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82006"/>
            <a:ext cx="7315200" cy="3324225"/>
          </a:xfrm>
        </p:spPr>
      </p:pic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Primary</a:t>
            </a:r>
          </a:p>
          <a:p>
            <a:pPr lvl="1"/>
            <a:r>
              <a:rPr lang="en-US" smtClean="0"/>
              <a:t>Person only engages in deviance in isolated acts </a:t>
            </a:r>
          </a:p>
          <a:p>
            <a:r>
              <a:rPr lang="en-US" smtClean="0"/>
              <a:t>Secondary </a:t>
            </a:r>
          </a:p>
          <a:p>
            <a:pPr lvl="1"/>
            <a:r>
              <a:rPr lang="en-US" smtClean="0"/>
              <a:t>Deviance as a lifestyle and personal identity 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Degrees of Deviance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Minorities receive unequal treatment in the American criminal justice system </a:t>
            </a:r>
          </a:p>
          <a:p>
            <a:r>
              <a:rPr lang="en-US" smtClean="0"/>
              <a:t>African-Americans and Latinos are more likely that whites to be convicted </a:t>
            </a:r>
          </a:p>
          <a:p>
            <a:r>
              <a:rPr lang="en-US" smtClean="0"/>
              <a:t>Nearly half of all homicide victims are African-Americans </a:t>
            </a:r>
          </a:p>
          <a:p>
            <a:pPr lvl="1"/>
            <a:r>
              <a:rPr lang="en-US" smtClean="0"/>
              <a:t>Less likely to seek the death penalty if the victim is African American 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Race, Ethnicity and Crime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Less access to economic resources </a:t>
            </a:r>
          </a:p>
          <a:p>
            <a:r>
              <a:rPr lang="en-US" smtClean="0"/>
              <a:t>Minority issues are less important to some </a:t>
            </a:r>
          </a:p>
          <a:p>
            <a:r>
              <a:rPr lang="en-US" smtClean="0"/>
              <a:t>Victim Discounting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2003: 15% of households experienced crime </a:t>
            </a:r>
          </a:p>
          <a:p>
            <a:r>
              <a:rPr lang="en-US" smtClean="0"/>
              <a:t>Juvenile Crime </a:t>
            </a:r>
          </a:p>
          <a:p>
            <a:pPr lvl="1"/>
            <a:r>
              <a:rPr lang="en-US" smtClean="0"/>
              <a:t>Crime rate has dropped </a:t>
            </a:r>
          </a:p>
          <a:p>
            <a:pPr lvl="2"/>
            <a:r>
              <a:rPr lang="en-US" smtClean="0"/>
              <a:t>Reduction in crack cocaine and gangs </a:t>
            </a:r>
          </a:p>
          <a:p>
            <a:pPr lvl="2"/>
            <a:r>
              <a:rPr lang="en-US" smtClean="0"/>
              <a:t>Stiffer penalties </a:t>
            </a:r>
          </a:p>
          <a:p>
            <a:pPr lvl="1"/>
            <a:endParaRPr 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Crime and Punishment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Deterrence </a:t>
            </a:r>
          </a:p>
          <a:p>
            <a:r>
              <a:rPr lang="en-US" smtClean="0"/>
              <a:t>Retribution </a:t>
            </a:r>
          </a:p>
          <a:p>
            <a:r>
              <a:rPr lang="en-US" smtClean="0"/>
              <a:t>Incarceration </a:t>
            </a:r>
          </a:p>
          <a:p>
            <a:r>
              <a:rPr lang="en-US" smtClean="0"/>
              <a:t>Rehabilitation </a:t>
            </a:r>
          </a:p>
          <a:p>
            <a:pPr lvl="1"/>
            <a:r>
              <a:rPr lang="en-US" smtClean="0"/>
              <a:t>Recidivism 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Stop Crime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1C0839-3D7C-455F-A976-8C7E39ADF0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171</TotalTime>
  <Words>120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Introduction to Crime</vt:lpstr>
      <vt:lpstr>PowerPoint Presentation</vt:lpstr>
      <vt:lpstr>Degrees of Deviance </vt:lpstr>
      <vt:lpstr>Race, Ethnicity and Crime</vt:lpstr>
      <vt:lpstr>Why?</vt:lpstr>
      <vt:lpstr>Crime and Punishment</vt:lpstr>
      <vt:lpstr>How To Stop Crime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Crime</dc:title>
  <dc:creator>Teacher</dc:creator>
  <cp:lastModifiedBy>Sara Loete</cp:lastModifiedBy>
  <cp:revision>14</cp:revision>
  <dcterms:created xsi:type="dcterms:W3CDTF">2011-10-18T14:21:08Z</dcterms:created>
  <dcterms:modified xsi:type="dcterms:W3CDTF">2014-04-28T12:49:30Z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TC300021399990</vt:lpwstr>
  </property>
</Properties>
</file>