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9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0F704D-B2C1-404F-8264-2A8F0634232C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AB8540-0D18-45C8-AEF4-1C036A5E5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5893-EFC9-4382-92CC-8B71EA0994A6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8240F-49D1-44F7-9652-F6D18D3C1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D9FD-9F2B-4D58-9D9F-36C0022A4EDD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D215-97A4-4FC9-B206-32970314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846B-FFB6-4272-8202-CCA89DEA9398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A167-885D-4E7E-8B49-6A048997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F142EE-B584-4CF0-B93C-5EE5A2259DC5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7C95B5-9F68-4EEB-887F-BA4808F8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F70E-8815-4F94-9407-26893CFA61D9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897F-411A-4AA8-BF00-10828AC3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8473B3-3CFC-4681-8F94-ED61ABD130C4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E9134B-C1EF-4ECB-9DE2-F2BAFFBDB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2840-BEC9-47FE-BD22-41ACAEE2ACB9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F299-863C-4E26-8209-A01AD1A13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463BFC-F9BA-4971-B572-97E0B4838606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68B483-6A14-48D6-8181-63F69DDA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B2432E-D180-4063-A10B-DCA846EBF039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DDDBA3-82A9-4C89-A722-25EAEBAD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9D6C9-7B57-44D5-A2FA-CCC44E54099A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8ED811-B152-4948-B62D-677736FF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87FAE4-9C2A-47C9-AA77-679525EDB043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AEBEDA4-6BE3-4250-811C-4DDA9BA4D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Memory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8600" dirty="0" smtClean="0">
                <a:solidFill>
                  <a:schemeClr val="tx1"/>
                </a:solidFill>
              </a:rPr>
              <a:t>Memory is a way of holding onto the things you love, the things you are, the things you never want to lose.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- From the television show </a:t>
            </a:r>
            <a:r>
              <a:rPr lang="en-US" i="1" dirty="0" smtClean="0"/>
              <a:t>The Wonder Years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Short-Term: 10 – 12 seconds if not used</a:t>
            </a:r>
          </a:p>
          <a:p>
            <a:r>
              <a:rPr lang="en-US" dirty="0" smtClean="0"/>
              <a:t>Long-Term: Lasts forever as long as overcrowding and interference don’t occur.</a:t>
            </a:r>
          </a:p>
          <a:p>
            <a:r>
              <a:rPr lang="en-US" dirty="0" smtClean="0"/>
              <a:t>Decay</a:t>
            </a:r>
          </a:p>
          <a:p>
            <a:r>
              <a:rPr lang="en-US" dirty="0" smtClean="0"/>
              <a:t>Repression</a:t>
            </a:r>
          </a:p>
          <a:p>
            <a:r>
              <a:rPr lang="en-US" dirty="0" smtClean="0"/>
              <a:t>Amnesia</a:t>
            </a:r>
          </a:p>
          <a:p>
            <a:r>
              <a:rPr lang="en-US" dirty="0" smtClean="0"/>
              <a:t>Infantile Amnesia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lea Mar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Types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Episodic</a:t>
            </a:r>
          </a:p>
          <a:p>
            <a:pPr lvl="1"/>
            <a:r>
              <a:rPr lang="en-US" dirty="0" smtClean="0"/>
              <a:t>Memory of specific events </a:t>
            </a:r>
          </a:p>
          <a:p>
            <a:r>
              <a:rPr lang="en-US" dirty="0" smtClean="0"/>
              <a:t>Semantic Memory </a:t>
            </a:r>
          </a:p>
          <a:p>
            <a:pPr lvl="1"/>
            <a:r>
              <a:rPr lang="en-US" dirty="0" smtClean="0"/>
              <a:t>Memory of words or facts </a:t>
            </a:r>
          </a:p>
          <a:p>
            <a:r>
              <a:rPr lang="en-US" dirty="0" smtClean="0"/>
              <a:t>Implicit Memory </a:t>
            </a:r>
          </a:p>
          <a:p>
            <a:pPr lvl="1"/>
            <a:r>
              <a:rPr lang="en-US" dirty="0" smtClean="0"/>
              <a:t>Implied memories </a:t>
            </a:r>
          </a:p>
          <a:p>
            <a:pPr lvl="1"/>
            <a:r>
              <a:rPr lang="en-US" dirty="0" smtClean="0"/>
              <a:t>Practiced Skills and </a:t>
            </a:r>
            <a:r>
              <a:rPr lang="en-US" smtClean="0"/>
              <a:t>learned habits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Three Basic Processes of Memory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3670300" cy="5410200"/>
          </a:xfrm>
        </p:spPr>
        <p:txBody>
          <a:bodyPr/>
          <a:lstStyle/>
          <a:p>
            <a:r>
              <a:rPr lang="en-US" dirty="0" smtClean="0"/>
              <a:t>Encoding</a:t>
            </a:r>
          </a:p>
          <a:p>
            <a:pPr lvl="1"/>
            <a:r>
              <a:rPr lang="en-US" dirty="0" smtClean="0"/>
              <a:t>Translating sensory information</a:t>
            </a:r>
          </a:p>
          <a:p>
            <a:pPr lvl="1"/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Acoustic</a:t>
            </a:r>
          </a:p>
          <a:p>
            <a:pPr lvl="1"/>
            <a:r>
              <a:rPr lang="en-US" dirty="0" smtClean="0"/>
              <a:t>Semantic </a:t>
            </a:r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Achieved through rehearsal</a:t>
            </a:r>
          </a:p>
          <a:p>
            <a:pPr lvl="2"/>
            <a:r>
              <a:rPr lang="en-US" dirty="0" smtClean="0"/>
              <a:t>Maintenance</a:t>
            </a:r>
          </a:p>
          <a:p>
            <a:pPr lvl="2"/>
            <a:r>
              <a:rPr lang="en-US" dirty="0" smtClean="0"/>
              <a:t>Elaborative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76800" y="1143000"/>
            <a:ext cx="388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US" sz="3200" dirty="0" smtClean="0">
                <a:latin typeface="+mn-lt"/>
                <a:cs typeface="+mn-cs"/>
              </a:rPr>
              <a:t>Retrieval</a:t>
            </a: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Context-dependent</a:t>
            </a:r>
          </a:p>
          <a:p>
            <a:pPr marL="12795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400" noProof="0" dirty="0" smtClean="0">
                <a:latin typeface="+mn-lt"/>
                <a:cs typeface="+mn-cs"/>
              </a:rPr>
              <a:t>Location/situation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lvl="1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400" dirty="0" smtClean="0">
                <a:latin typeface="+mn-lt"/>
                <a:cs typeface="+mn-cs"/>
              </a:rPr>
              <a:t>State-dependent</a:t>
            </a:r>
          </a:p>
          <a:p>
            <a:pPr marL="1279525" lvl="2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Emotional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iling Cabi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8125" y="3505200"/>
            <a:ext cx="422950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Stages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81600"/>
          </a:xfrm>
        </p:spPr>
        <p:txBody>
          <a:bodyPr/>
          <a:lstStyle/>
          <a:p>
            <a:r>
              <a:rPr lang="en-US" dirty="0" smtClean="0"/>
              <a:t>Sensory Memory</a:t>
            </a:r>
          </a:p>
          <a:p>
            <a:pPr lvl="1"/>
            <a:r>
              <a:rPr lang="en-US" dirty="0" smtClean="0"/>
              <a:t>Initial stage</a:t>
            </a:r>
          </a:p>
          <a:p>
            <a:r>
              <a:rPr lang="en-US" dirty="0" smtClean="0"/>
              <a:t>Short-Term Memory</a:t>
            </a:r>
          </a:p>
          <a:p>
            <a:pPr lvl="1"/>
            <a:r>
              <a:rPr lang="en-US" dirty="0" smtClean="0"/>
              <a:t>Working memory</a:t>
            </a:r>
          </a:p>
          <a:p>
            <a:pPr lvl="1"/>
            <a:r>
              <a:rPr lang="en-US" dirty="0" smtClean="0"/>
              <a:t>Whatever you are thinking about</a:t>
            </a:r>
          </a:p>
          <a:p>
            <a:r>
              <a:rPr lang="en-US" dirty="0" smtClean="0"/>
              <a:t>Long-Term Memory</a:t>
            </a:r>
          </a:p>
          <a:p>
            <a:pPr lvl="1"/>
            <a:r>
              <a:rPr lang="en-US" dirty="0" smtClean="0"/>
              <a:t>Is constantly being built</a:t>
            </a:r>
          </a:p>
          <a:p>
            <a:pPr lvl="1"/>
            <a:r>
              <a:rPr lang="en-US" dirty="0" smtClean="0"/>
              <a:t>Your 2</a:t>
            </a:r>
            <a:r>
              <a:rPr lang="en-US" baseline="30000" dirty="0" smtClean="0"/>
              <a:t>nd</a:t>
            </a:r>
            <a:r>
              <a:rPr lang="en-US" dirty="0" smtClean="0"/>
              <a:t> grade classroom</a:t>
            </a:r>
          </a:p>
          <a:p>
            <a:pPr lvl="1"/>
            <a:r>
              <a:rPr lang="en-US" dirty="0" smtClean="0"/>
              <a:t>Your room when you were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7855" t="49669" r="4083" b="2100"/>
          <a:stretch>
            <a:fillRect/>
          </a:stretch>
        </p:blipFill>
        <p:spPr bwMode="auto">
          <a:xfrm>
            <a:off x="7620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2057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Short-Term Memory</a:t>
            </a:r>
            <a:endParaRPr lang="en-US" sz="1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971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Short-Term Memory</a:t>
            </a:r>
            <a:endParaRPr lang="en-US" sz="1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800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Short-Term Memory</a:t>
            </a:r>
            <a:endParaRPr lang="en-US" sz="1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7855" t="3754" r="4083" b="49979"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381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Long-Term Memory</a:t>
            </a:r>
            <a:endParaRPr lang="en-US" sz="1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457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Long-Term Memory</a:t>
            </a:r>
            <a:endParaRPr lang="en-US" sz="1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499350" cy="4800600"/>
          </a:xfrm>
        </p:spPr>
        <p:txBody>
          <a:bodyPr/>
          <a:lstStyle/>
          <a:p>
            <a:r>
              <a:rPr lang="en-US" dirty="0" smtClean="0"/>
              <a:t>Drill and Practice</a:t>
            </a:r>
          </a:p>
          <a:p>
            <a:r>
              <a:rPr lang="en-US" dirty="0" smtClean="0"/>
              <a:t>Relate to Existing Knowledge</a:t>
            </a:r>
          </a:p>
          <a:p>
            <a:r>
              <a:rPr lang="en-US" dirty="0" smtClean="0"/>
              <a:t>Form Unusual Associations (Cats &amp; Rap Music)</a:t>
            </a:r>
          </a:p>
          <a:p>
            <a:r>
              <a:rPr lang="en-US" dirty="0" smtClean="0"/>
              <a:t>Use Mnemonic </a:t>
            </a:r>
          </a:p>
          <a:p>
            <a:pPr>
              <a:buNone/>
            </a:pPr>
            <a:r>
              <a:rPr lang="en-US" dirty="0" smtClean="0"/>
              <a:t>Devices</a:t>
            </a:r>
          </a:p>
          <a:p>
            <a:r>
              <a:rPr lang="en-US" dirty="0" smtClean="0"/>
              <a:t>Don’t Cram</a:t>
            </a:r>
          </a:p>
          <a:p>
            <a:r>
              <a:rPr lang="en-US" dirty="0" smtClean="0"/>
              <a:t>Sleep Well</a:t>
            </a:r>
          </a:p>
          <a:p>
            <a:r>
              <a:rPr lang="en-US" dirty="0" smtClean="0"/>
              <a:t>Listen to Music</a:t>
            </a:r>
          </a:p>
        </p:txBody>
      </p:sp>
      <p:pic>
        <p:nvPicPr>
          <p:cNvPr id="5" name="Picture 4" descr="Rapper 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325598"/>
            <a:ext cx="3048000" cy="3532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Interfere with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Unhealthy eating habits</a:t>
            </a:r>
          </a:p>
          <a:p>
            <a:r>
              <a:rPr lang="en-US" dirty="0" smtClean="0"/>
              <a:t>Dehydration</a:t>
            </a:r>
          </a:p>
          <a:p>
            <a:r>
              <a:rPr lang="en-US" dirty="0" smtClean="0"/>
              <a:t>Lack of physical activity</a:t>
            </a:r>
          </a:p>
          <a:p>
            <a:r>
              <a:rPr lang="en-US" dirty="0" smtClean="0"/>
              <a:t>Drug use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Smoking</a:t>
            </a:r>
            <a:endParaRPr lang="en-US" dirty="0"/>
          </a:p>
        </p:txBody>
      </p:sp>
      <p:pic>
        <p:nvPicPr>
          <p:cNvPr id="4" name="Picture 3" descr="Confu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1696" y="3352800"/>
            <a:ext cx="5042304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352</TotalTime>
  <Words>202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Memory</vt:lpstr>
      <vt:lpstr>Slide 2</vt:lpstr>
      <vt:lpstr>Three Basic Types of Memory</vt:lpstr>
      <vt:lpstr>Three Basic Processes of Memory</vt:lpstr>
      <vt:lpstr>Three Stages of Memory</vt:lpstr>
      <vt:lpstr>Slide 6</vt:lpstr>
      <vt:lpstr>Slide 7</vt:lpstr>
      <vt:lpstr>Ways to Improve Memory</vt:lpstr>
      <vt:lpstr>Factors that Interfere with Memory</vt:lpstr>
      <vt:lpstr>Forgetting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</dc:title>
  <dc:creator>leigha.coleman</dc:creator>
  <cp:lastModifiedBy>Teacher</cp:lastModifiedBy>
  <cp:revision>31</cp:revision>
  <dcterms:created xsi:type="dcterms:W3CDTF">2010-10-21T15:50:33Z</dcterms:created>
  <dcterms:modified xsi:type="dcterms:W3CDTF">2012-02-23T12:47:21Z</dcterms:modified>
</cp:coreProperties>
</file>