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3" r:id="rId5"/>
    <p:sldId id="267" r:id="rId6"/>
    <p:sldId id="275" r:id="rId7"/>
    <p:sldId id="265" r:id="rId8"/>
    <p:sldId id="266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947"/>
    <a:srgbClr val="132F5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13FD7-A0D9-4214-8AC7-9C155EFFEB6B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0C035-CDD6-4DDC-B804-4075874BC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13FD7-A0D9-4214-8AC7-9C155EFFEB6B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0C035-CDD6-4DDC-B804-4075874BC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13FD7-A0D9-4214-8AC7-9C155EFFEB6B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0C035-CDD6-4DDC-B804-4075874BC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13FD7-A0D9-4214-8AC7-9C155EFFEB6B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0C035-CDD6-4DDC-B804-4075874BC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13FD7-A0D9-4214-8AC7-9C155EFFEB6B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0C035-CDD6-4DDC-B804-4075874BC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13FD7-A0D9-4214-8AC7-9C155EFFEB6B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0C035-CDD6-4DDC-B804-4075874BC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13FD7-A0D9-4214-8AC7-9C155EFFEB6B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0C035-CDD6-4DDC-B804-4075874BC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13FD7-A0D9-4214-8AC7-9C155EFFEB6B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0C035-CDD6-4DDC-B804-4075874BC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13FD7-A0D9-4214-8AC7-9C155EFFEB6B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0C035-CDD6-4DDC-B804-4075874BC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13FD7-A0D9-4214-8AC7-9C155EFFEB6B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0C035-CDD6-4DDC-B804-4075874BC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13FD7-A0D9-4214-8AC7-9C155EFFEB6B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0C035-CDD6-4DDC-B804-4075874BC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6813FD7-A0D9-4214-8AC7-9C155EFFEB6B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110C035-CDD6-4DDC-B804-4075874BC9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Sensation and Perception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Eye</a:t>
            </a:r>
            <a:endParaRPr lang="en-US" dirty="0"/>
          </a:p>
        </p:txBody>
      </p:sp>
      <p:pic>
        <p:nvPicPr>
          <p:cNvPr id="4" name="Content Placeholder 3" descr="ey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7596" y="1600200"/>
            <a:ext cx="7255282" cy="4572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Photoreceptors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Located in the retina</a:t>
            </a:r>
          </a:p>
          <a:p>
            <a:r>
              <a:rPr lang="en-US" dirty="0" smtClean="0"/>
              <a:t>Rods</a:t>
            </a:r>
          </a:p>
          <a:p>
            <a:pPr lvl="1"/>
            <a:r>
              <a:rPr lang="en-US" dirty="0" smtClean="0"/>
              <a:t>Long and skinny </a:t>
            </a:r>
          </a:p>
          <a:p>
            <a:pPr lvl="1"/>
            <a:r>
              <a:rPr lang="en-US" dirty="0" smtClean="0"/>
              <a:t>Sensitive to brightness</a:t>
            </a:r>
          </a:p>
          <a:p>
            <a:pPr lvl="1"/>
            <a:r>
              <a:rPr lang="en-US" dirty="0" smtClean="0"/>
              <a:t>Black and white </a:t>
            </a:r>
          </a:p>
          <a:p>
            <a:r>
              <a:rPr lang="en-US" dirty="0" smtClean="0"/>
              <a:t>Cones </a:t>
            </a:r>
          </a:p>
          <a:p>
            <a:pPr lvl="1"/>
            <a:r>
              <a:rPr lang="en-US" dirty="0" smtClean="0"/>
              <a:t>Less sensitive to light </a:t>
            </a:r>
          </a:p>
          <a:p>
            <a:pPr lvl="1"/>
            <a:r>
              <a:rPr lang="en-US" dirty="0" smtClean="0"/>
              <a:t>Color </a:t>
            </a:r>
          </a:p>
          <a:p>
            <a:pPr lvl="1"/>
            <a:r>
              <a:rPr lang="en-US" dirty="0" smtClean="0"/>
              <a:t>Only detect red, blue, and green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Colorblindness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Absence or malfunctions of cones </a:t>
            </a:r>
          </a:p>
          <a:p>
            <a:r>
              <a:rPr lang="en-US" dirty="0" smtClean="0"/>
              <a:t>Partial colorblindness is common </a:t>
            </a:r>
          </a:p>
          <a:p>
            <a:pPr lvl="1"/>
            <a:r>
              <a:rPr lang="en-US" dirty="0" smtClean="0"/>
              <a:t>Red-green are hardest </a:t>
            </a:r>
          </a:p>
          <a:p>
            <a:pPr lvl="1"/>
            <a:r>
              <a:rPr lang="en-US" dirty="0" smtClean="0"/>
              <a:t>Males are more likely than females </a:t>
            </a:r>
          </a:p>
          <a:p>
            <a:pPr lvl="1"/>
            <a:r>
              <a:rPr lang="en-US" dirty="0" smtClean="0"/>
              <a:t>8% of males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Hearing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Ear </a:t>
            </a:r>
            <a:endParaRPr lang="en-US" dirty="0"/>
          </a:p>
        </p:txBody>
      </p:sp>
      <p:pic>
        <p:nvPicPr>
          <p:cNvPr id="4" name="Content Placeholder 3" descr="ea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143000"/>
            <a:ext cx="6426549" cy="515154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Decibels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of loudness </a:t>
            </a:r>
          </a:p>
          <a:p>
            <a:r>
              <a:rPr lang="en-US" dirty="0" smtClean="0"/>
              <a:t>Constant 85 dB can cause hearing loss over time </a:t>
            </a:r>
          </a:p>
          <a:p>
            <a:pPr lvl="1"/>
            <a:r>
              <a:rPr lang="en-US" dirty="0" smtClean="0"/>
              <a:t>Average car- 80 dB</a:t>
            </a:r>
          </a:p>
          <a:p>
            <a:r>
              <a:rPr lang="en-US" dirty="0" smtClean="0"/>
              <a:t>130 dB+= immediate </a:t>
            </a:r>
          </a:p>
          <a:p>
            <a:pPr lvl="1"/>
            <a:r>
              <a:rPr lang="en-US" dirty="0" smtClean="0"/>
              <a:t>Concert- 120 dB</a:t>
            </a:r>
          </a:p>
          <a:p>
            <a:pPr lvl="1"/>
            <a:r>
              <a:rPr lang="en-US" dirty="0" smtClean="0"/>
              <a:t>Ambulance siren- 120 dB</a:t>
            </a:r>
          </a:p>
          <a:p>
            <a:pPr lvl="1"/>
            <a:r>
              <a:rPr lang="en-US" dirty="0" smtClean="0"/>
              <a:t>Firecracker- 150 dB</a:t>
            </a:r>
          </a:p>
          <a:p>
            <a:pPr lvl="1"/>
            <a:r>
              <a:rPr lang="en-US" dirty="0" smtClean="0"/>
              <a:t>Average ear buds for teens? 110-120 dB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Cochlea</a:t>
            </a:r>
          </a:p>
          <a:p>
            <a:pPr lvl="1"/>
            <a:r>
              <a:rPr lang="en-US" dirty="0" smtClean="0"/>
              <a:t>Filled with fluid and neurons </a:t>
            </a:r>
          </a:p>
          <a:p>
            <a:pPr lvl="1"/>
            <a:r>
              <a:rPr lang="en-US" dirty="0" smtClean="0"/>
              <a:t>Responds to vibrations </a:t>
            </a:r>
          </a:p>
          <a:p>
            <a:r>
              <a:rPr lang="en-US" dirty="0" smtClean="0"/>
              <a:t>Auditory nerve </a:t>
            </a:r>
          </a:p>
          <a:p>
            <a:pPr lvl="1"/>
            <a:r>
              <a:rPr lang="en-US" dirty="0" smtClean="0"/>
              <a:t>Transmits messages to the brain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Sensation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/>
          <a:lstStyle/>
          <a:p>
            <a:r>
              <a:rPr lang="en-US" dirty="0" smtClean="0"/>
              <a:t>The stimulation of sensory receptors and the transmission of sensory information to the central nervous system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dirty="0" smtClean="0"/>
              <a:t>The psychological process through which we interpret sensory stimulation</a:t>
            </a:r>
          </a:p>
          <a:p>
            <a:r>
              <a:rPr lang="en-US" dirty="0" smtClean="0"/>
              <a:t>Reflects learning, expectations and attitudes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Absolute Threshold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weakest amount of stimulus that can be sensed.</a:t>
            </a:r>
          </a:p>
          <a:p>
            <a:r>
              <a:rPr lang="en-US" dirty="0" smtClean="0"/>
              <a:t>Vision – candle flame 30 miles away in the dark</a:t>
            </a:r>
          </a:p>
          <a:p>
            <a:r>
              <a:rPr lang="en-US" dirty="0" smtClean="0"/>
              <a:t>Hearing – ticking of a watch 20 feet away in a dark room</a:t>
            </a:r>
          </a:p>
          <a:p>
            <a:r>
              <a:rPr lang="en-US" dirty="0" smtClean="0"/>
              <a:t>Smell – one drop of perfume diffused in a house</a:t>
            </a:r>
          </a:p>
          <a:p>
            <a:r>
              <a:rPr lang="en-US" dirty="0" smtClean="0"/>
              <a:t>Taste – 1 teaspoon of sugar dissolved in 2 gallons of water</a:t>
            </a:r>
          </a:p>
          <a:p>
            <a:r>
              <a:rPr lang="en-US" dirty="0" smtClean="0"/>
              <a:t>Touch – wing of a fly falling on a cheek from a distance of less than a half an inch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Threshold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minimum amount of difference that can be detected between two stimuli.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2831592" cy="4495800"/>
          </a:xfrm>
          <a:solidFill>
            <a:srgbClr val="132F5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114800" y="1524000"/>
            <a:ext cx="2438400" cy="4495800"/>
          </a:xfrm>
          <a:solidFill>
            <a:srgbClr val="112947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1524000"/>
            <a:ext cx="2209800" cy="4495800"/>
          </a:xfrm>
          <a:prstGeom prst="rect">
            <a:avLst/>
          </a:prstGeom>
          <a:solidFill>
            <a:srgbClr val="112947">
              <a:alpha val="80000"/>
            </a:srgbClr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Sensory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001000" cy="4952999"/>
          </a:xfrm>
        </p:spPr>
        <p:txBody>
          <a:bodyPr>
            <a:normAutofit/>
          </a:bodyPr>
          <a:lstStyle/>
          <a:p>
            <a:r>
              <a:rPr lang="en-US" dirty="0" smtClean="0"/>
              <a:t>More sensitive to weak stimuli and less to unchanging stimuli </a:t>
            </a:r>
          </a:p>
          <a:p>
            <a:r>
              <a:rPr lang="en-US" dirty="0" smtClean="0"/>
              <a:t>Ex. Humming of heater </a:t>
            </a:r>
          </a:p>
          <a:p>
            <a:pPr lvl="1"/>
            <a:r>
              <a:rPr lang="en-US" dirty="0" smtClean="0"/>
              <a:t>Pencil tapping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Signal-Detection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of distinguishing sensory stimuli that takes into account the strength of the stimuli but also the variable elements (setting, physical state, mood, attitudes)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Visual Sensations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252</TotalTime>
  <Words>295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Sensation and Perception</vt:lpstr>
      <vt:lpstr>Sensation is…</vt:lpstr>
      <vt:lpstr>Perception</vt:lpstr>
      <vt:lpstr>Absolute Threshold</vt:lpstr>
      <vt:lpstr>Difference Threshold</vt:lpstr>
      <vt:lpstr>Slide 6</vt:lpstr>
      <vt:lpstr>Sensory Adaptation</vt:lpstr>
      <vt:lpstr>Signal-Detection Theory</vt:lpstr>
      <vt:lpstr>Visual Sensations </vt:lpstr>
      <vt:lpstr>The Eye</vt:lpstr>
      <vt:lpstr>Photoreceptors </vt:lpstr>
      <vt:lpstr>Colorblindness</vt:lpstr>
      <vt:lpstr>Hearing </vt:lpstr>
      <vt:lpstr>The Ear </vt:lpstr>
      <vt:lpstr>Decibels  </vt:lpstr>
      <vt:lpstr>Anatomy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Sensation and Perception</dc:title>
  <dc:creator>leigha.coleman</dc:creator>
  <cp:lastModifiedBy>Teacher</cp:lastModifiedBy>
  <cp:revision>30</cp:revision>
  <dcterms:created xsi:type="dcterms:W3CDTF">2010-09-14T20:05:43Z</dcterms:created>
  <dcterms:modified xsi:type="dcterms:W3CDTF">2013-02-07T12:58:23Z</dcterms:modified>
</cp:coreProperties>
</file>