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BFEA5-5C3D-4EAD-8480-9EE36E66037F}" type="datetimeFigureOut">
              <a:rPr lang="en-US" smtClean="0"/>
              <a:t>17-Sep-13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453A69-BD81-49E8-8DAB-085EE4EFECA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ams%20club\Desktop\Thalamus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THALAMUS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 PSYCHOLOGY</a:t>
            </a:r>
          </a:p>
          <a:p>
            <a:r>
              <a:rPr lang="en-US" sz="2800" dirty="0" smtClean="0"/>
              <a:t>UNIT </a:t>
            </a:r>
            <a:r>
              <a:rPr lang="en-US" sz="2800" dirty="0" smtClean="0">
                <a:latin typeface="Century Gothic" pitchFamily="34" charset="0"/>
              </a:rPr>
              <a:t>3</a:t>
            </a:r>
            <a:r>
              <a:rPr lang="en-US" sz="2800" dirty="0" smtClean="0"/>
              <a:t> B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The treatment of “Thalamic Syndrome”.</a:t>
            </a:r>
          </a:p>
          <a:p>
            <a:endParaRPr lang="en-US" sz="3200" dirty="0" smtClean="0"/>
          </a:p>
          <a:p>
            <a:r>
              <a:rPr lang="en-US" sz="3200" dirty="0" smtClean="0"/>
              <a:t>Pain Strokes</a:t>
            </a:r>
          </a:p>
          <a:p>
            <a:endParaRPr lang="en-US" sz="3200" dirty="0" smtClean="0"/>
          </a:p>
          <a:p>
            <a:r>
              <a:rPr lang="en-US" sz="3200" dirty="0" smtClean="0"/>
              <a:t>All senses becomes oversensitive.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cm1077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295400"/>
            <a:ext cx="5562600" cy="463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Motor Control</a:t>
            </a:r>
          </a:p>
          <a:p>
            <a:endParaRPr lang="en-US" sz="2800" dirty="0" smtClean="0"/>
          </a:p>
          <a:p>
            <a:r>
              <a:rPr lang="en-US" sz="2800" dirty="0" smtClean="0"/>
              <a:t>Receives Auditory, Somatosensory, &amp; Visual Sensory Signals.</a:t>
            </a:r>
          </a:p>
          <a:p>
            <a:endParaRPr lang="en-US" sz="2800" dirty="0" smtClean="0"/>
          </a:p>
          <a:p>
            <a:r>
              <a:rPr lang="en-US" sz="2800" dirty="0" smtClean="0"/>
              <a:t>Controls asleep and awake states</a:t>
            </a:r>
          </a:p>
          <a:p>
            <a:endParaRPr lang="en-US" sz="2800" dirty="0" smtClean="0"/>
          </a:p>
          <a:p>
            <a:r>
              <a:rPr lang="en-US" sz="2800" dirty="0" smtClean="0"/>
              <a:t>Relays Sensory Signals to Cerebral Cortex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Thalamus deals with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Eye Sight   </a:t>
            </a:r>
            <a:r>
              <a:rPr lang="en-US" sz="2800" dirty="0" smtClean="0"/>
              <a:t>	</a:t>
            </a:r>
            <a:r>
              <a:rPr lang="en-US" sz="2800" dirty="0" smtClean="0"/>
              <a:t>Watching T.V.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Hearing     	Listening to Music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Touch        	Knowing when stove is too hot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Tasting     	Eating your favorite food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Independent or Connected with other parts if brain?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sz="2800" dirty="0" smtClean="0"/>
              <a:t>A Nuclear complex Structure of 4 Parts. </a:t>
            </a:r>
          </a:p>
          <a:p>
            <a:endParaRPr lang="en-US" sz="2800" dirty="0" smtClean="0"/>
          </a:p>
          <a:p>
            <a:r>
              <a:rPr lang="en-US" sz="2800" dirty="0" smtClean="0"/>
              <a:t>Mainly connected to the   </a:t>
            </a:r>
          </a:p>
          <a:p>
            <a:pPr>
              <a:buNone/>
            </a:pPr>
            <a:r>
              <a:rPr lang="en-US" sz="2800" dirty="0" smtClean="0"/>
              <a:t>   hippocampus via the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mammillo-thalamic tract. </a:t>
            </a:r>
          </a:p>
          <a:p>
            <a:endParaRPr lang="en-US" dirty="0"/>
          </a:p>
        </p:txBody>
      </p:sp>
      <p:pic>
        <p:nvPicPr>
          <p:cNvPr id="4" name="Picture 3" descr="thalamus 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429000"/>
            <a:ext cx="3810000" cy="2698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pic>
        <p:nvPicPr>
          <p:cNvPr id="4" name="Thalamu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2057400"/>
            <a:ext cx="7315200" cy="417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“Thalamos” – inner room or storage room</a:t>
            </a:r>
          </a:p>
          <a:p>
            <a:endParaRPr lang="en-US" sz="3200" dirty="0" smtClean="0"/>
          </a:p>
          <a:p>
            <a:r>
              <a:rPr lang="en-US" sz="3200" dirty="0" smtClean="0"/>
              <a:t>Optic Nerve</a:t>
            </a:r>
          </a:p>
          <a:p>
            <a:endParaRPr lang="en-US" sz="3200" dirty="0" smtClean="0"/>
          </a:p>
          <a:p>
            <a:r>
              <a:rPr lang="en-US" sz="3200" dirty="0" smtClean="0"/>
              <a:t>Argue over Sensory or </a:t>
            </a:r>
            <a:r>
              <a:rPr lang="en-US" sz="3200" dirty="0" smtClean="0"/>
              <a:t>M</a:t>
            </a:r>
            <a:r>
              <a:rPr lang="en-US" sz="3200" dirty="0" smtClean="0"/>
              <a:t>otor nerve?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In 1889, Thalamic </a:t>
            </a:r>
            <a:r>
              <a:rPr lang="en-US" sz="3200" dirty="0" err="1" smtClean="0"/>
              <a:t>N</a:t>
            </a:r>
            <a:r>
              <a:rPr lang="en-US" sz="3200" dirty="0" err="1" smtClean="0"/>
              <a:t>ucleis</a:t>
            </a:r>
            <a:r>
              <a:rPr lang="en-US" sz="3200" dirty="0" smtClean="0"/>
              <a:t> were discovered</a:t>
            </a:r>
          </a:p>
          <a:p>
            <a:endParaRPr lang="en-US" sz="3200" dirty="0" smtClean="0"/>
          </a:p>
          <a:p>
            <a:r>
              <a:rPr lang="en-US" sz="3200" dirty="0" smtClean="0"/>
              <a:t>Microelectrode Technique</a:t>
            </a:r>
          </a:p>
          <a:p>
            <a:endParaRPr lang="en-US" sz="3200" dirty="0" smtClean="0"/>
          </a:p>
          <a:p>
            <a:r>
              <a:rPr lang="en-US" sz="3200" dirty="0" smtClean="0"/>
              <a:t>Both Sensory and Motor Pathways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on Thalamus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Damage to all senses</a:t>
            </a:r>
          </a:p>
          <a:p>
            <a:endParaRPr lang="en-US" sz="3200" dirty="0" smtClean="0"/>
          </a:p>
          <a:p>
            <a:r>
              <a:rPr lang="en-US" sz="3200" dirty="0" smtClean="0"/>
              <a:t>Touch (feel) and Vision (eye sight)</a:t>
            </a:r>
          </a:p>
          <a:p>
            <a:endParaRPr lang="en-US" sz="3200" dirty="0" smtClean="0"/>
          </a:p>
          <a:p>
            <a:r>
              <a:rPr lang="en-US" sz="3200" dirty="0" smtClean="0"/>
              <a:t>Loss of Hearing and Loss of Speech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146</Words>
  <Application>Microsoft Office PowerPoint</Application>
  <PresentationFormat>On-screen Show (4:3)</PresentationFormat>
  <Paragraphs>56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THALAMUS</vt:lpstr>
      <vt:lpstr>Slide 2</vt:lpstr>
      <vt:lpstr>Major Functions</vt:lpstr>
      <vt:lpstr>Behavior Controls</vt:lpstr>
      <vt:lpstr>Independent or Connected with other parts if brain?</vt:lpstr>
      <vt:lpstr>How it Works?</vt:lpstr>
      <vt:lpstr>Origin</vt:lpstr>
      <vt:lpstr>Modern Physiology</vt:lpstr>
      <vt:lpstr>Injury on Thalamus</vt:lpstr>
      <vt:lpstr>Current Research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Shalin</dc:creator>
  <cp:lastModifiedBy>Shalin</cp:lastModifiedBy>
  <cp:revision>26</cp:revision>
  <dcterms:created xsi:type="dcterms:W3CDTF">2013-09-17T22:31:45Z</dcterms:created>
  <dcterms:modified xsi:type="dcterms:W3CDTF">2013-09-18T02:06:41Z</dcterms:modified>
</cp:coreProperties>
</file>