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Enlightenment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62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the Enlightenment?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Age of Reason</a:t>
            </a:r>
          </a:p>
          <a:p>
            <a:r>
              <a:rPr lang="en-US" dirty="0" smtClean="0"/>
              <a:t>Late 1600s- 1800s </a:t>
            </a:r>
          </a:p>
          <a:p>
            <a:r>
              <a:rPr lang="en-US" dirty="0" smtClean="0"/>
              <a:t>Change of society through reason </a:t>
            </a:r>
          </a:p>
          <a:p>
            <a:r>
              <a:rPr lang="en-US" dirty="0" smtClean="0"/>
              <a:t>Challenged faith, tradition, and the Catholic Church </a:t>
            </a:r>
          </a:p>
          <a:p>
            <a:r>
              <a:rPr lang="en-US" dirty="0" smtClean="0"/>
              <a:t>Began to apply philosophy to politics and the arts</a:t>
            </a:r>
          </a:p>
          <a:p>
            <a:r>
              <a:rPr lang="en-US" dirty="0" smtClean="0"/>
              <a:t>Closely tied to the Scientific Revolution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789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Enlightened Absolutism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Frederick the Great (Prussia)</a:t>
            </a:r>
          </a:p>
          <a:p>
            <a:r>
              <a:rPr lang="en-US" dirty="0" smtClean="0"/>
              <a:t>Catherine the Great (Russia) </a:t>
            </a:r>
          </a:p>
          <a:p>
            <a:r>
              <a:rPr lang="en-US" dirty="0" smtClean="0"/>
              <a:t>Joseph II (Austria)</a:t>
            </a:r>
          </a:p>
          <a:p>
            <a:r>
              <a:rPr lang="en-US" dirty="0" smtClean="0"/>
              <a:t>Leaders began to bring in Enlightened thinkers to change and reform governments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655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Thomas Hobbes (1588-1679)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English </a:t>
            </a:r>
          </a:p>
          <a:p>
            <a:r>
              <a:rPr lang="en-US" dirty="0" smtClean="0"/>
              <a:t>Wrote </a:t>
            </a:r>
            <a:r>
              <a:rPr lang="en-US" i="1" dirty="0" smtClean="0"/>
              <a:t>Leviathan</a:t>
            </a:r>
          </a:p>
          <a:p>
            <a:r>
              <a:rPr lang="en-US" dirty="0" smtClean="0"/>
              <a:t>Social Contract theory </a:t>
            </a:r>
          </a:p>
          <a:p>
            <a:r>
              <a:rPr lang="en-US" dirty="0" smtClean="0"/>
              <a:t>Rights of the individual </a:t>
            </a:r>
          </a:p>
          <a:p>
            <a:r>
              <a:rPr lang="en-US" dirty="0" smtClean="0"/>
              <a:t>Natural equality for all men </a:t>
            </a:r>
          </a:p>
        </p:txBody>
      </p:sp>
    </p:spTree>
    <p:extLst>
      <p:ext uri="{BB962C8B-B14F-4D97-AF65-F5344CB8AC3E}">
        <p14:creationId xmlns:p14="http://schemas.microsoft.com/office/powerpoint/2010/main" val="460891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Locke (1632-1704)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English </a:t>
            </a:r>
          </a:p>
          <a:p>
            <a:r>
              <a:rPr lang="en-US" dirty="0" smtClean="0"/>
              <a:t>Tabula Rasa </a:t>
            </a:r>
          </a:p>
          <a:p>
            <a:r>
              <a:rPr lang="en-US" dirty="0" smtClean="0"/>
              <a:t>Knowledge is derived from experience </a:t>
            </a:r>
          </a:p>
          <a:p>
            <a:r>
              <a:rPr lang="en-US" i="1" dirty="0" smtClean="0"/>
              <a:t>Two Treatises of Government </a:t>
            </a:r>
          </a:p>
          <a:p>
            <a:pPr lvl="1"/>
            <a:r>
              <a:rPr lang="en-US" dirty="0" smtClean="0"/>
              <a:t>Life, health, liberty, and possessions </a:t>
            </a:r>
          </a:p>
          <a:p>
            <a:pPr lvl="1"/>
            <a:r>
              <a:rPr lang="en-US" dirty="0" smtClean="0"/>
              <a:t>Civil liberty and government to resolve conflicts </a:t>
            </a:r>
          </a:p>
        </p:txBody>
      </p:sp>
    </p:spTree>
    <p:extLst>
      <p:ext uri="{BB962C8B-B14F-4D97-AF65-F5344CB8AC3E}">
        <p14:creationId xmlns:p14="http://schemas.microsoft.com/office/powerpoint/2010/main" val="3901141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Montesquieu (1689-1755)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French </a:t>
            </a:r>
          </a:p>
          <a:p>
            <a:r>
              <a:rPr lang="en-US" dirty="0" smtClean="0"/>
              <a:t>Division of state </a:t>
            </a:r>
          </a:p>
          <a:p>
            <a:r>
              <a:rPr lang="en-US" dirty="0" smtClean="0"/>
              <a:t>Separation of Power </a:t>
            </a:r>
          </a:p>
          <a:p>
            <a:r>
              <a:rPr lang="en-US" dirty="0" smtClean="0"/>
              <a:t>Divided classes in France </a:t>
            </a:r>
          </a:p>
          <a:p>
            <a:pPr lvl="1"/>
            <a:r>
              <a:rPr lang="en-US" dirty="0" smtClean="0"/>
              <a:t>Monarchy, aristocracy, and commons </a:t>
            </a:r>
          </a:p>
          <a:p>
            <a:r>
              <a:rPr lang="en-US" dirty="0" smtClean="0"/>
              <a:t>Division of governments </a:t>
            </a:r>
          </a:p>
          <a:p>
            <a:pPr lvl="1"/>
            <a:r>
              <a:rPr lang="en-US" dirty="0" smtClean="0"/>
              <a:t>Monarchy, republic, dictators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818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Voltaire (1694-1778)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French </a:t>
            </a:r>
          </a:p>
          <a:p>
            <a:r>
              <a:rPr lang="en-US" dirty="0" smtClean="0"/>
              <a:t>Fought for civil rights of the people </a:t>
            </a:r>
          </a:p>
          <a:p>
            <a:pPr lvl="1"/>
            <a:r>
              <a:rPr lang="en-US" dirty="0" smtClean="0"/>
              <a:t>Fair trial, freedom of religion, separation of church and state </a:t>
            </a:r>
          </a:p>
          <a:p>
            <a:r>
              <a:rPr lang="en-US" dirty="0" smtClean="0"/>
              <a:t>Challenged the established French government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54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Rousseau (1712-1778)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Swiss/French </a:t>
            </a:r>
          </a:p>
          <a:p>
            <a:r>
              <a:rPr lang="en-US" i="1" dirty="0" smtClean="0"/>
              <a:t>Social Contract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Enter into a social contract to preserve and offer freedom</a:t>
            </a:r>
          </a:p>
          <a:p>
            <a:r>
              <a:rPr lang="en-US" dirty="0" smtClean="0"/>
              <a:t>Direct democracy </a:t>
            </a:r>
          </a:p>
          <a:p>
            <a:r>
              <a:rPr lang="en-US" dirty="0" smtClean="0"/>
              <a:t>Sovereignty (Right to make laws) should be with the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580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Changes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Literacy rates increased</a:t>
            </a:r>
          </a:p>
          <a:p>
            <a:r>
              <a:rPr lang="en-US" dirty="0" smtClean="0"/>
              <a:t>More people were encouraged to learn and think for themselves</a:t>
            </a:r>
          </a:p>
          <a:p>
            <a:r>
              <a:rPr lang="en-US" dirty="0" smtClean="0"/>
              <a:t>The importance of the arts was stressed </a:t>
            </a:r>
          </a:p>
          <a:p>
            <a:r>
              <a:rPr lang="en-US" dirty="0" smtClean="0"/>
              <a:t>Mozart and other composers began becoming popular, gained audiences, </a:t>
            </a:r>
            <a:r>
              <a:rPr lang="en-US" smtClean="0"/>
              <a:t>and made money </a:t>
            </a:r>
            <a:r>
              <a:rPr lang="en-US" dirty="0" smtClean="0"/>
              <a:t>for their works </a:t>
            </a:r>
            <a:r>
              <a:rPr lang="en-US" smtClean="0"/>
              <a:t>and performances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844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</TotalTime>
  <Words>256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 Boardroom</vt:lpstr>
      <vt:lpstr>The Enlightenment</vt:lpstr>
      <vt:lpstr>What was the Enlightenment?</vt:lpstr>
      <vt:lpstr>Enlightened Absolutism</vt:lpstr>
      <vt:lpstr>Thomas Hobbes (1588-1679) </vt:lpstr>
      <vt:lpstr>John Locke (1632-1704)</vt:lpstr>
      <vt:lpstr>Montesquieu (1689-1755)</vt:lpstr>
      <vt:lpstr>Voltaire (1694-1778)</vt:lpstr>
      <vt:lpstr>Rousseau (1712-1778)</vt:lpstr>
      <vt:lpstr>Social Changes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Enlightenment</dc:title>
  <dc:creator>Sara Loete</dc:creator>
  <cp:lastModifiedBy>Sara Loete</cp:lastModifiedBy>
  <cp:revision>2</cp:revision>
  <dcterms:created xsi:type="dcterms:W3CDTF">2014-01-08T02:57:58Z</dcterms:created>
  <dcterms:modified xsi:type="dcterms:W3CDTF">2014-01-08T03:13:34Z</dcterms:modified>
</cp:coreProperties>
</file>