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7D28-B101-48D1-98C8-A49C619CFF1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37F1-B2D0-4F32-A60B-2F68EE60CB0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7D28-B101-48D1-98C8-A49C619CFF1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37F1-B2D0-4F32-A60B-2F68EE60C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7D28-B101-48D1-98C8-A49C619CFF1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37F1-B2D0-4F32-A60B-2F68EE60C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7D28-B101-48D1-98C8-A49C619CFF1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37F1-B2D0-4F32-A60B-2F68EE60C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7D28-B101-48D1-98C8-A49C619CFF1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37F1-B2D0-4F32-A60B-2F68EE60CB0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7D28-B101-48D1-98C8-A49C619CFF1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37F1-B2D0-4F32-A60B-2F68EE60C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7D28-B101-48D1-98C8-A49C619CFF1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37F1-B2D0-4F32-A60B-2F68EE60CB0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7D28-B101-48D1-98C8-A49C619CFF1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37F1-B2D0-4F32-A60B-2F68EE60C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7D28-B101-48D1-98C8-A49C619CFF1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37F1-B2D0-4F32-A60B-2F68EE60C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7D28-B101-48D1-98C8-A49C619CFF1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37F1-B2D0-4F32-A60B-2F68EE60CB0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7D28-B101-48D1-98C8-A49C619CFF1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37F1-B2D0-4F32-A60B-2F68EE60C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037D28-B101-48D1-98C8-A49C619CFF1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52037F1-B2D0-4F32-A60B-2F68EE60C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1789-1799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4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government was bankrupt </a:t>
            </a:r>
          </a:p>
          <a:p>
            <a:pPr lvl="1"/>
            <a:r>
              <a:rPr lang="en-US" dirty="0" smtClean="0"/>
              <a:t>Funding foreign wars </a:t>
            </a:r>
          </a:p>
          <a:p>
            <a:pPr lvl="1"/>
            <a:r>
              <a:rPr lang="en-US" dirty="0" smtClean="0"/>
              <a:t>Had to fund the army to fight in wars on their own </a:t>
            </a:r>
          </a:p>
          <a:p>
            <a:pPr lvl="1"/>
            <a:r>
              <a:rPr lang="en-US" dirty="0" smtClean="0"/>
              <a:t>Only taxed the general public, not nobles and clergy </a:t>
            </a:r>
          </a:p>
          <a:p>
            <a:r>
              <a:rPr lang="en-US" dirty="0" smtClean="0"/>
              <a:t>Food Shortage </a:t>
            </a:r>
          </a:p>
          <a:p>
            <a:r>
              <a:rPr lang="en-US" dirty="0" smtClean="0"/>
              <a:t>American Revolution </a:t>
            </a:r>
          </a:p>
          <a:p>
            <a:pPr lvl="1"/>
            <a:r>
              <a:rPr lang="en-US" dirty="0" smtClean="0"/>
              <a:t>French saw that a revolution could be successful </a:t>
            </a:r>
          </a:p>
          <a:p>
            <a:pPr lvl="1"/>
            <a:r>
              <a:rPr lang="en-US" dirty="0" smtClean="0"/>
              <a:t>Declared that all men had rights </a:t>
            </a:r>
          </a:p>
          <a:p>
            <a:r>
              <a:rPr lang="en-US" dirty="0" smtClean="0"/>
              <a:t>Enlightenment Ideas</a:t>
            </a:r>
          </a:p>
          <a:p>
            <a:pPr lvl="1"/>
            <a:r>
              <a:rPr lang="en-US" dirty="0" smtClean="0"/>
              <a:t>Challenged idea of divine right </a:t>
            </a:r>
          </a:p>
          <a:p>
            <a:pPr lvl="1"/>
            <a:r>
              <a:rPr lang="en-US" dirty="0" smtClean="0"/>
              <a:t>People should have the right to be free and equal </a:t>
            </a:r>
          </a:p>
          <a:p>
            <a:pPr lvl="1"/>
            <a:r>
              <a:rPr lang="en-US" dirty="0" smtClean="0"/>
              <a:t>News thoughts on the set-up of government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0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Absolute Monarchy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2133600" cy="21336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Divine Right </a:t>
            </a:r>
          </a:p>
          <a:p>
            <a:pPr lvl="1"/>
            <a:r>
              <a:rPr lang="en-US" dirty="0" smtClean="0"/>
              <a:t>Power is granted by God </a:t>
            </a:r>
          </a:p>
          <a:p>
            <a:r>
              <a:rPr lang="en-US" dirty="0" smtClean="0"/>
              <a:t>Absolute Power </a:t>
            </a:r>
          </a:p>
          <a:p>
            <a:r>
              <a:rPr lang="en-US" dirty="0" smtClean="0"/>
              <a:t>Enlightenment ideas were against this idea </a:t>
            </a:r>
          </a:p>
          <a:p>
            <a:r>
              <a:rPr lang="en-US" dirty="0" smtClean="0"/>
              <a:t>King Louis XVI of France became the face of absolutism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4114800"/>
            <a:ext cx="1633538" cy="225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2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Estates General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Ancient legislative body called in 1789</a:t>
            </a:r>
          </a:p>
          <a:p>
            <a:r>
              <a:rPr lang="en-US" dirty="0" smtClean="0"/>
              <a:t>Higher Estates refused to give up power and rank to save the country </a:t>
            </a:r>
          </a:p>
          <a:p>
            <a:r>
              <a:rPr lang="en-US" dirty="0" smtClean="0"/>
              <a:t>Estates- each got 1 vote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Clergy 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: Nobles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: General French Public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69445"/>
            <a:ext cx="4038600" cy="2325609"/>
          </a:xfrm>
        </p:spPr>
      </p:pic>
    </p:spTree>
    <p:extLst>
      <p:ext uri="{BB962C8B-B14F-4D97-AF65-F5344CB8AC3E}">
        <p14:creationId xmlns:p14="http://schemas.microsoft.com/office/powerpoint/2010/main" val="28350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Tennis Court Oath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4349025" cy="283307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During Estates General- 3</a:t>
            </a:r>
            <a:r>
              <a:rPr lang="en-US" baseline="30000" dirty="0" smtClean="0"/>
              <a:t>rd</a:t>
            </a:r>
            <a:r>
              <a:rPr lang="en-US" dirty="0" smtClean="0"/>
              <a:t> Estate broke off and established National Assembly </a:t>
            </a:r>
          </a:p>
          <a:p>
            <a:r>
              <a:rPr lang="en-US" dirty="0" smtClean="0"/>
              <a:t>King Louis XVI locked them out of the Estates General </a:t>
            </a:r>
          </a:p>
          <a:p>
            <a:r>
              <a:rPr lang="en-US" dirty="0" smtClean="0"/>
              <a:t>Met on a tennis court and promised to stay together until a new constitution was passed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7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Storming the Bastille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King didn’t like new revolutionary spirit </a:t>
            </a:r>
          </a:p>
          <a:p>
            <a:r>
              <a:rPr lang="en-US" dirty="0" smtClean="0"/>
              <a:t>Revolutionaries knew they needed weapons for protection and to fight </a:t>
            </a:r>
          </a:p>
          <a:p>
            <a:r>
              <a:rPr lang="en-US" dirty="0" smtClean="0"/>
              <a:t>Bastille was a prison and armory in Paris </a:t>
            </a:r>
          </a:p>
          <a:p>
            <a:r>
              <a:rPr lang="en-US" dirty="0" smtClean="0"/>
              <a:t>Stormed the Bastille to “free prisoners”</a:t>
            </a:r>
          </a:p>
          <a:p>
            <a:pPr lvl="1"/>
            <a:r>
              <a:rPr lang="en-US" dirty="0" smtClean="0"/>
              <a:t>Really just wanted the guns</a:t>
            </a:r>
          </a:p>
          <a:p>
            <a:r>
              <a:rPr lang="en-US" dirty="0" smtClean="0"/>
              <a:t>Still a national holiday in France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4118"/>
            <a:ext cx="4038600" cy="3196263"/>
          </a:xfrm>
        </p:spPr>
      </p:pic>
    </p:spTree>
    <p:extLst>
      <p:ext uri="{BB962C8B-B14F-4D97-AF65-F5344CB8AC3E}">
        <p14:creationId xmlns:p14="http://schemas.microsoft.com/office/powerpoint/2010/main" val="339957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Declaration of the Rights of Man and of the Citizen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Issued by the National Assembly in 1789 </a:t>
            </a:r>
          </a:p>
          <a:p>
            <a:r>
              <a:rPr lang="en-US" dirty="0" smtClean="0"/>
              <a:t>Granted authority and freedoms to all French men </a:t>
            </a:r>
          </a:p>
          <a:p>
            <a:r>
              <a:rPr lang="en-US" dirty="0" smtClean="0"/>
              <a:t>“Men are born free and remain free and equal in rights”</a:t>
            </a:r>
          </a:p>
          <a:p>
            <a:r>
              <a:rPr lang="en-US" dirty="0" smtClean="0"/>
              <a:t>Directly against the Estate System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5" y="1889125"/>
            <a:ext cx="3219450" cy="4286250"/>
          </a:xfrm>
        </p:spPr>
      </p:pic>
    </p:spTree>
    <p:extLst>
      <p:ext uri="{BB962C8B-B14F-4D97-AF65-F5344CB8AC3E}">
        <p14:creationId xmlns:p14="http://schemas.microsoft.com/office/powerpoint/2010/main" val="4002199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</TotalTime>
  <Words>269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Clarity</vt:lpstr>
      <vt:lpstr>The French Revolution</vt:lpstr>
      <vt:lpstr>Causes </vt:lpstr>
      <vt:lpstr>Absolute Monarchy </vt:lpstr>
      <vt:lpstr>Estates General </vt:lpstr>
      <vt:lpstr>Tennis Court Oath </vt:lpstr>
      <vt:lpstr>Storming the Bastille </vt:lpstr>
      <vt:lpstr>Declaration of the Rights of Man and of the Citizen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French revolution</dc:title>
  <dc:creator>Sara Loete</dc:creator>
  <cp:lastModifiedBy>Sara Loete</cp:lastModifiedBy>
  <cp:revision>4</cp:revision>
  <dcterms:created xsi:type="dcterms:W3CDTF">2014-02-06T16:09:25Z</dcterms:created>
  <dcterms:modified xsi:type="dcterms:W3CDTF">2014-02-06T16:44:09Z</dcterms:modified>
</cp:coreProperties>
</file>