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9056-CEA9-4AFA-A4A1-F261CA64522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2387-9395-4C7B-B32C-678AE15DC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9056-CEA9-4AFA-A4A1-F261CA64522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2387-9395-4C7B-B32C-678AE15DC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9056-CEA9-4AFA-A4A1-F261CA64522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2387-9395-4C7B-B32C-678AE15DC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9056-CEA9-4AFA-A4A1-F261CA64522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2387-9395-4C7B-B32C-678AE15DC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9056-CEA9-4AFA-A4A1-F261CA64522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2387-9395-4C7B-B32C-678AE15DC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9056-CEA9-4AFA-A4A1-F261CA64522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2387-9395-4C7B-B32C-678AE15DC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9056-CEA9-4AFA-A4A1-F261CA64522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2387-9395-4C7B-B32C-678AE15DC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9056-CEA9-4AFA-A4A1-F261CA64522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2387-9395-4C7B-B32C-678AE15DC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9056-CEA9-4AFA-A4A1-F261CA64522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2387-9395-4C7B-B32C-678AE15DC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9056-CEA9-4AFA-A4A1-F261CA64522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2387-9395-4C7B-B32C-678AE15DCF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9056-CEA9-4AFA-A4A1-F261CA64522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112387-9395-4C7B-B32C-678AE15DCF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F112387-9395-4C7B-B32C-678AE15DCF5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F8C9056-CEA9-4AFA-A4A1-F261CA645221}" type="datetimeFigureOut">
              <a:rPr lang="en-US" smtClean="0"/>
              <a:t>3/14/2014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Trench Warfare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4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Trench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7" y="1600200"/>
            <a:ext cx="6681686" cy="4800600"/>
          </a:xfrm>
        </p:spPr>
      </p:pic>
    </p:spTree>
    <p:extLst>
      <p:ext uri="{BB962C8B-B14F-4D97-AF65-F5344CB8AC3E}">
        <p14:creationId xmlns:p14="http://schemas.microsoft.com/office/powerpoint/2010/main" val="288534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Trench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086600" cy="5541721"/>
          </a:xfrm>
        </p:spPr>
      </p:pic>
    </p:spTree>
    <p:extLst>
      <p:ext uri="{BB962C8B-B14F-4D97-AF65-F5344CB8AC3E}">
        <p14:creationId xmlns:p14="http://schemas.microsoft.com/office/powerpoint/2010/main" val="239985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in the Trenches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17776"/>
            <a:ext cx="5867400" cy="4165854"/>
          </a:xfrm>
        </p:spPr>
      </p:pic>
    </p:spTree>
    <p:extLst>
      <p:ext uri="{BB962C8B-B14F-4D97-AF65-F5344CB8AC3E}">
        <p14:creationId xmlns:p14="http://schemas.microsoft.com/office/powerpoint/2010/main" val="380374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Trench Foot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36" y="1828800"/>
            <a:ext cx="6383064" cy="4355502"/>
          </a:xfrm>
        </p:spPr>
      </p:pic>
    </p:spTree>
    <p:extLst>
      <p:ext uri="{BB962C8B-B14F-4D97-AF65-F5344CB8AC3E}">
        <p14:creationId xmlns:p14="http://schemas.microsoft.com/office/powerpoint/2010/main" val="350165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Read through the “Memories from the Trenches” link on </a:t>
            </a:r>
            <a:r>
              <a:rPr lang="en-US" sz="3200" dirty="0" err="1" smtClean="0"/>
              <a:t>Weebly</a:t>
            </a:r>
            <a:r>
              <a:rPr lang="en-US" sz="3200" dirty="0" smtClean="0"/>
              <a:t>. </a:t>
            </a:r>
          </a:p>
          <a:p>
            <a:r>
              <a:rPr lang="en-US" sz="3200" dirty="0" smtClean="0"/>
              <a:t>After reading these diary entries, pretend that you are a soldier fighting in the trenches. Write a letter home to a loved one explaining what life is like and what hardships you are facing.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3543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</TotalTime>
  <Words>63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Adjacency</vt:lpstr>
      <vt:lpstr>Trench Warfare</vt:lpstr>
      <vt:lpstr>Trench Diagram</vt:lpstr>
      <vt:lpstr>Trench Diagram</vt:lpstr>
      <vt:lpstr>Life in the Trenches</vt:lpstr>
      <vt:lpstr>Trench Foot</vt:lpstr>
      <vt:lpstr>Activity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Trench Warfare</dc:title>
  <dc:creator>Sara Loete</dc:creator>
  <cp:lastModifiedBy>Sara Loete</cp:lastModifiedBy>
  <cp:revision>1</cp:revision>
  <dcterms:created xsi:type="dcterms:W3CDTF">2014-03-14T13:07:31Z</dcterms:created>
  <dcterms:modified xsi:type="dcterms:W3CDTF">2014-03-14T13:13:46Z</dcterms:modified>
</cp:coreProperties>
</file>