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BBC710-3FAF-4038-983E-88B6E6B3D1AF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8B0DD6-A425-42AF-8919-6D79518F5F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Neutrality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U.S. tried to remain neutral in the war </a:t>
            </a:r>
          </a:p>
          <a:p>
            <a:r>
              <a:rPr lang="en-US" dirty="0" smtClean="0"/>
              <a:t>Woodrow Wilson (President of U.S.) and the Progressive Movement </a:t>
            </a:r>
          </a:p>
          <a:p>
            <a:pPr lvl="1"/>
            <a:r>
              <a:rPr lang="en-US" dirty="0" smtClean="0"/>
              <a:t>Bring democracy to the world </a:t>
            </a:r>
          </a:p>
          <a:p>
            <a:r>
              <a:rPr lang="en-US" dirty="0" smtClean="0"/>
              <a:t>Public Opinion- stay out of the 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36763"/>
            <a:ext cx="2667000" cy="3771900"/>
          </a:xfrm>
        </p:spPr>
      </p:pic>
    </p:spTree>
    <p:extLst>
      <p:ext uri="{BB962C8B-B14F-4D97-AF65-F5344CB8AC3E}">
        <p14:creationId xmlns:p14="http://schemas.microsoft.com/office/powerpoint/2010/main" val="427427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Sinking of the Lusitania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586304"/>
            <a:ext cx="4038600" cy="26728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British passenger ship that left New York for Britain</a:t>
            </a:r>
          </a:p>
          <a:p>
            <a:r>
              <a:rPr lang="en-US" dirty="0"/>
              <a:t>Cruiser Rules </a:t>
            </a:r>
          </a:p>
          <a:p>
            <a:pPr lvl="1"/>
            <a:r>
              <a:rPr lang="en-US" dirty="0"/>
              <a:t>International Law- can’t fire on them </a:t>
            </a:r>
          </a:p>
          <a:p>
            <a:r>
              <a:rPr lang="en-US" dirty="0"/>
              <a:t>German U-boats fired on them</a:t>
            </a:r>
          </a:p>
          <a:p>
            <a:r>
              <a:rPr lang="en-US" dirty="0"/>
              <a:t>Sunk the ship, killing 1,195 people (128 Americans)</a:t>
            </a:r>
          </a:p>
          <a:p>
            <a:r>
              <a:rPr lang="en-US" dirty="0"/>
              <a:t>Germany justified the attack </a:t>
            </a:r>
          </a:p>
          <a:p>
            <a:pPr lvl="1"/>
            <a:r>
              <a:rPr lang="en-US" dirty="0"/>
              <a:t>Weapons of War on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0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Zimmerman Note</a:t>
            </a:r>
          </a:p>
          <a:p>
            <a:pPr lvl="1"/>
            <a:r>
              <a:rPr lang="en-US" dirty="0" smtClean="0"/>
              <a:t>German Foreign Minister invited Mexico to ally with Germany</a:t>
            </a:r>
          </a:p>
          <a:p>
            <a:pPr lvl="1"/>
            <a:r>
              <a:rPr lang="en-US" dirty="0" smtClean="0"/>
              <a:t>U.S. intercepted the message and got angry with Germany</a:t>
            </a:r>
          </a:p>
          <a:p>
            <a:r>
              <a:rPr lang="en-US" dirty="0" smtClean="0"/>
              <a:t>U.S. joins the war with the Entente </a:t>
            </a:r>
          </a:p>
          <a:p>
            <a:pPr lvl="1"/>
            <a:r>
              <a:rPr lang="en-US" dirty="0" smtClean="0"/>
              <a:t>They accepted them with open arms</a:t>
            </a:r>
            <a:endParaRPr lang="en-US" dirty="0"/>
          </a:p>
          <a:p>
            <a:pPr lvl="2"/>
            <a:r>
              <a:rPr lang="en-US" dirty="0" smtClean="0"/>
              <a:t>They couldn’t replace their dead fast enough, now they could </a:t>
            </a:r>
          </a:p>
          <a:p>
            <a:pPr lvl="1"/>
            <a:r>
              <a:rPr lang="en-US" dirty="0" smtClean="0"/>
              <a:t>Final push needed to defeat the Triple Alliance members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3051"/>
            <a:ext cx="4038600" cy="2719324"/>
          </a:xfrm>
        </p:spPr>
      </p:pic>
    </p:spTree>
    <p:extLst>
      <p:ext uri="{BB962C8B-B14F-4D97-AF65-F5344CB8AC3E}">
        <p14:creationId xmlns:p14="http://schemas.microsoft.com/office/powerpoint/2010/main" val="44054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all began…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2" y="1981200"/>
            <a:ext cx="4268888" cy="401275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“Powder Keg” in the Balkans</a:t>
            </a:r>
          </a:p>
          <a:p>
            <a:pPr lvl="1"/>
            <a:r>
              <a:rPr lang="en-US" dirty="0"/>
              <a:t>June 28. 1914 </a:t>
            </a:r>
          </a:p>
          <a:p>
            <a:pPr lvl="1"/>
            <a:r>
              <a:rPr lang="en-US" dirty="0"/>
              <a:t>Archduke Franz Ferdinand is assassinated by Serbian national</a:t>
            </a:r>
          </a:p>
          <a:p>
            <a:r>
              <a:rPr lang="en-US" dirty="0"/>
              <a:t>Austria/Hungary declares war on Serbia </a:t>
            </a:r>
          </a:p>
          <a:p>
            <a:r>
              <a:rPr lang="en-US" dirty="0"/>
              <a:t>Russia backs Serbia </a:t>
            </a:r>
          </a:p>
          <a:p>
            <a:r>
              <a:rPr lang="en-US" dirty="0"/>
              <a:t>Germany declares war on Russia and France </a:t>
            </a:r>
          </a:p>
          <a:p>
            <a:r>
              <a:rPr lang="en-US" dirty="0"/>
              <a:t>France enters the war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sides go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3764872" cy="44531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Triple Alliance </a:t>
            </a:r>
          </a:p>
          <a:p>
            <a:pPr lvl="1"/>
            <a:r>
              <a:rPr lang="en-US" sz="2400" dirty="0" smtClean="0"/>
              <a:t>Germany </a:t>
            </a:r>
          </a:p>
          <a:p>
            <a:pPr lvl="1"/>
            <a:r>
              <a:rPr lang="en-US" sz="2400" dirty="0" smtClean="0"/>
              <a:t>Austria-Hungary </a:t>
            </a:r>
          </a:p>
          <a:p>
            <a:pPr lvl="1"/>
            <a:r>
              <a:rPr lang="en-US" sz="2400" dirty="0" smtClean="0"/>
              <a:t>The Ottoman Empire </a:t>
            </a:r>
          </a:p>
          <a:p>
            <a:r>
              <a:rPr lang="en-US" sz="2800" dirty="0" smtClean="0"/>
              <a:t>Triple Entente </a:t>
            </a:r>
          </a:p>
          <a:p>
            <a:pPr lvl="1"/>
            <a:r>
              <a:rPr lang="en-US" sz="2400" dirty="0" smtClean="0"/>
              <a:t>Great Britain </a:t>
            </a:r>
          </a:p>
          <a:p>
            <a:pPr lvl="1"/>
            <a:r>
              <a:rPr lang="en-US" sz="2400" dirty="0" smtClean="0"/>
              <a:t>France </a:t>
            </a:r>
          </a:p>
          <a:p>
            <a:pPr lvl="1"/>
            <a:r>
              <a:rPr lang="en-US" sz="2400" dirty="0" smtClean="0"/>
              <a:t>Russia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29335"/>
            <a:ext cx="4572000" cy="4060478"/>
          </a:xfrm>
        </p:spPr>
      </p:pic>
    </p:spTree>
    <p:extLst>
      <p:ext uri="{BB962C8B-B14F-4D97-AF65-F5344CB8AC3E}">
        <p14:creationId xmlns:p14="http://schemas.microsoft.com/office/powerpoint/2010/main" val="23695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Nationalism</a:t>
            </a:r>
          </a:p>
          <a:p>
            <a:pPr lvl="1"/>
            <a:r>
              <a:rPr lang="en-US" dirty="0" smtClean="0"/>
              <a:t>Congress of Vienna split up Italy and Germany </a:t>
            </a:r>
          </a:p>
          <a:p>
            <a:pPr lvl="1"/>
            <a:r>
              <a:rPr lang="en-US" dirty="0" smtClean="0"/>
              <a:t>Other countries were combined and had rival groups in the same area</a:t>
            </a:r>
          </a:p>
          <a:p>
            <a:r>
              <a:rPr lang="en-US" sz="2800" dirty="0" smtClean="0"/>
              <a:t>Imperialism </a:t>
            </a:r>
          </a:p>
          <a:p>
            <a:pPr lvl="1"/>
            <a:r>
              <a:rPr lang="en-US" dirty="0" smtClean="0"/>
              <a:t>Britain and France had many colonies with several resources</a:t>
            </a:r>
          </a:p>
          <a:p>
            <a:pPr lvl="1"/>
            <a:r>
              <a:rPr lang="en-US" dirty="0" smtClean="0"/>
              <a:t>Germany joined late in the game and had a small portion of Africa</a:t>
            </a:r>
          </a:p>
          <a:p>
            <a:r>
              <a:rPr lang="en-US" sz="2800" dirty="0" smtClean="0"/>
              <a:t>Militarism </a:t>
            </a:r>
          </a:p>
          <a:p>
            <a:pPr lvl="1"/>
            <a:r>
              <a:rPr lang="en-US" dirty="0" smtClean="0"/>
              <a:t>Arms race was on between many countries </a:t>
            </a:r>
          </a:p>
          <a:p>
            <a:pPr lvl="1"/>
            <a:r>
              <a:rPr lang="en-US" dirty="0" smtClean="0"/>
              <a:t>Almost all countries wanted to bolster their armed forces to protect themselves and be the dominate country in the region</a:t>
            </a:r>
          </a:p>
          <a:p>
            <a:r>
              <a:rPr lang="en-US" sz="2800" dirty="0" smtClean="0"/>
              <a:t>Alliances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55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 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8796854" cy="4419600"/>
          </a:xfrm>
        </p:spPr>
      </p:pic>
    </p:spTree>
    <p:extLst>
      <p:ext uri="{BB962C8B-B14F-4D97-AF65-F5344CB8AC3E}">
        <p14:creationId xmlns:p14="http://schemas.microsoft.com/office/powerpoint/2010/main" val="14610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Schlieffen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Germany’s idea to attack France fast to then focus attention on Russia </a:t>
            </a:r>
          </a:p>
          <a:p>
            <a:r>
              <a:rPr lang="en-US" dirty="0" smtClean="0"/>
              <a:t>Aborted just one month into the war </a:t>
            </a:r>
          </a:p>
          <a:p>
            <a:pPr lvl="1"/>
            <a:r>
              <a:rPr lang="en-US" dirty="0" smtClean="0"/>
              <a:t>Early Russian attack </a:t>
            </a:r>
          </a:p>
          <a:p>
            <a:pPr lvl="1"/>
            <a:r>
              <a:rPr lang="en-US" dirty="0" smtClean="0"/>
              <a:t>France fought back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2351088"/>
            <a:ext cx="3667125" cy="3143250"/>
          </a:xfrm>
        </p:spPr>
      </p:pic>
    </p:spTree>
    <p:extLst>
      <p:ext uri="{BB962C8B-B14F-4D97-AF65-F5344CB8AC3E}">
        <p14:creationId xmlns:p14="http://schemas.microsoft.com/office/powerpoint/2010/main" val="157595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at sea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571128"/>
            <a:ext cx="4038600" cy="27031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German U-boats</a:t>
            </a:r>
          </a:p>
          <a:p>
            <a:pPr lvl="1"/>
            <a:r>
              <a:rPr lang="en-US" dirty="0"/>
              <a:t>Torpedoes </a:t>
            </a:r>
          </a:p>
          <a:p>
            <a:r>
              <a:rPr lang="en-US" dirty="0"/>
              <a:t>Unrestricted submarine warfare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the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Spying </a:t>
            </a:r>
          </a:p>
          <a:p>
            <a:pPr lvl="1"/>
            <a:r>
              <a:rPr lang="en-US" dirty="0" smtClean="0"/>
              <a:t>Reconnaissance Planes</a:t>
            </a:r>
          </a:p>
          <a:p>
            <a:r>
              <a:rPr lang="en-US" dirty="0" smtClean="0"/>
              <a:t>Fighter Jets </a:t>
            </a:r>
          </a:p>
          <a:p>
            <a:pPr lvl="1"/>
            <a:r>
              <a:rPr lang="en-US" dirty="0" smtClean="0"/>
              <a:t>On board machine guns</a:t>
            </a:r>
          </a:p>
          <a:p>
            <a:pPr lvl="1"/>
            <a:r>
              <a:rPr lang="en-US" dirty="0" smtClean="0"/>
              <a:t>Stop reconnaissance planes </a:t>
            </a:r>
          </a:p>
          <a:p>
            <a:r>
              <a:rPr lang="en-US" dirty="0" smtClean="0"/>
              <a:t>Bombers</a:t>
            </a:r>
          </a:p>
          <a:p>
            <a:r>
              <a:rPr lang="en-US" dirty="0" err="1" smtClean="0"/>
              <a:t>Zepplins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German slow moving bombers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44" y="2514600"/>
            <a:ext cx="3963256" cy="2987924"/>
          </a:xfrm>
        </p:spPr>
      </p:pic>
    </p:spTree>
    <p:extLst>
      <p:ext uri="{BB962C8B-B14F-4D97-AF65-F5344CB8AC3E}">
        <p14:creationId xmlns:p14="http://schemas.microsoft.com/office/powerpoint/2010/main" val="65402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attrition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Italy </a:t>
            </a:r>
          </a:p>
          <a:p>
            <a:pPr lvl="1"/>
            <a:r>
              <a:rPr lang="en-US" dirty="0" smtClean="0"/>
              <a:t>Neutral, then joined Triple Alliance </a:t>
            </a:r>
          </a:p>
          <a:p>
            <a:r>
              <a:rPr lang="en-US" dirty="0" smtClean="0"/>
              <a:t>Battle of Verdun</a:t>
            </a:r>
          </a:p>
          <a:p>
            <a:pPr lvl="1"/>
            <a:r>
              <a:rPr lang="en-US" dirty="0" smtClean="0"/>
              <a:t>Stalemate in 1916</a:t>
            </a:r>
          </a:p>
          <a:p>
            <a:pPr lvl="1"/>
            <a:r>
              <a:rPr lang="en-US" dirty="0" smtClean="0"/>
              <a:t>German Offensive toward France </a:t>
            </a:r>
          </a:p>
          <a:p>
            <a:pPr lvl="1"/>
            <a:r>
              <a:rPr lang="en-US" dirty="0" smtClean="0"/>
              <a:t>650,000 soldiers died in ten months </a:t>
            </a:r>
          </a:p>
          <a:p>
            <a:r>
              <a:rPr lang="en-US" dirty="0" smtClean="0"/>
              <a:t>Battle of the Somme</a:t>
            </a:r>
          </a:p>
          <a:p>
            <a:pPr lvl="1"/>
            <a:r>
              <a:rPr lang="en-US" dirty="0" smtClean="0"/>
              <a:t>Entente Offensive</a:t>
            </a:r>
          </a:p>
          <a:p>
            <a:pPr lvl="1"/>
            <a:r>
              <a:rPr lang="en-US" dirty="0" smtClean="0"/>
              <a:t>4.5 months 164,000 soldiers died </a:t>
            </a:r>
          </a:p>
          <a:p>
            <a:r>
              <a:rPr lang="en-US" dirty="0" smtClean="0"/>
              <a:t>War of Attrition- who could lose the most in battle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21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205</TotalTime>
  <Words>386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WWI</vt:lpstr>
      <vt:lpstr>How it all began…</vt:lpstr>
      <vt:lpstr>Two sides go to war</vt:lpstr>
      <vt:lpstr>Causes of the War </vt:lpstr>
      <vt:lpstr>Alliances </vt:lpstr>
      <vt:lpstr>Schlieffen plan</vt:lpstr>
      <vt:lpstr>War at sea</vt:lpstr>
      <vt:lpstr>War in the air</vt:lpstr>
      <vt:lpstr>War of attrition</vt:lpstr>
      <vt:lpstr>U.S. Neutrality </vt:lpstr>
      <vt:lpstr>Sinking of the Lusitania</vt:lpstr>
      <vt:lpstr>U.S. Enters the war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</dc:title>
  <dc:creator>Sara Loete</dc:creator>
  <cp:lastModifiedBy>Sara Loete</cp:lastModifiedBy>
  <cp:revision>11</cp:revision>
  <dcterms:created xsi:type="dcterms:W3CDTF">2014-03-13T12:22:38Z</dcterms:created>
  <dcterms:modified xsi:type="dcterms:W3CDTF">2014-03-20T13:33:54Z</dcterms:modified>
</cp:coreProperties>
</file>