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0330-C7AF-4C95-B559-EEAF5CC88DF6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1974359-7D9E-4EAF-98AE-B8FDF3BC1C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0330-C7AF-4C95-B559-EEAF5CC88DF6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4359-7D9E-4EAF-98AE-B8FDF3BC1C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0330-C7AF-4C95-B559-EEAF5CC88DF6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4359-7D9E-4EAF-98AE-B8FDF3BC1C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0330-C7AF-4C95-B559-EEAF5CC88DF6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4359-7D9E-4EAF-98AE-B8FDF3BC1C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0330-C7AF-4C95-B559-EEAF5CC88DF6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1974359-7D9E-4EAF-98AE-B8FDF3BC1C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0330-C7AF-4C95-B559-EEAF5CC88DF6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4359-7D9E-4EAF-98AE-B8FDF3BC1C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0330-C7AF-4C95-B559-EEAF5CC88DF6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4359-7D9E-4EAF-98AE-B8FDF3BC1C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0330-C7AF-4C95-B559-EEAF5CC88DF6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4359-7D9E-4EAF-98AE-B8FDF3BC1C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0330-C7AF-4C95-B559-EEAF5CC88DF6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4359-7D9E-4EAF-98AE-B8FDF3BC1C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0330-C7AF-4C95-B559-EEAF5CC88DF6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74359-7D9E-4EAF-98AE-B8FDF3BC1C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0330-C7AF-4C95-B559-EEAF5CC88DF6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1974359-7D9E-4EAF-98AE-B8FDF3BC1C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830330-C7AF-4C95-B559-EEAF5CC88DF6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1974359-7D9E-4EAF-98AE-B8FDF3BC1C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KwiXruIWGLw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1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Italy is Defeated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65665"/>
            <a:ext cx="3749675" cy="253627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Allied forces move through North Africa </a:t>
            </a:r>
          </a:p>
          <a:p>
            <a:r>
              <a:rPr lang="en-US" dirty="0" smtClean="0"/>
              <a:t>Began to close in on Italy </a:t>
            </a:r>
          </a:p>
          <a:p>
            <a:r>
              <a:rPr lang="en-US" dirty="0" smtClean="0"/>
              <a:t>By Sep. 1943, Allies capture major cities in Italy </a:t>
            </a:r>
          </a:p>
          <a:p>
            <a:r>
              <a:rPr lang="en-US" dirty="0" smtClean="0"/>
              <a:t>Mussolini is overthrown and imprisoned </a:t>
            </a:r>
          </a:p>
          <a:p>
            <a:r>
              <a:rPr lang="en-US" dirty="0" smtClean="0"/>
              <a:t>Began to invade though Italy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17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D-Day (June 1944)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Allies want to win back France </a:t>
            </a:r>
          </a:p>
          <a:p>
            <a:r>
              <a:rPr lang="en-US" dirty="0" smtClean="0"/>
              <a:t>Operation Overlord </a:t>
            </a:r>
          </a:p>
          <a:p>
            <a:r>
              <a:rPr lang="en-US" dirty="0" smtClean="0"/>
              <a:t>Over 160,000 troops land on the beaches of Normandy, France </a:t>
            </a:r>
          </a:p>
          <a:p>
            <a:r>
              <a:rPr lang="en-US" dirty="0" smtClean="0"/>
              <a:t>By Aug. 1944, France is liberated by Allied troops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221431"/>
            <a:ext cx="3749675" cy="3024737"/>
          </a:xfrm>
        </p:spPr>
      </p:pic>
    </p:spTree>
    <p:extLst>
      <p:ext uri="{BB962C8B-B14F-4D97-AF65-F5344CB8AC3E}">
        <p14:creationId xmlns:p14="http://schemas.microsoft.com/office/powerpoint/2010/main" val="3543125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Battle of the Bulge (Dec. 1944)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6" y="1828799"/>
            <a:ext cx="4460294" cy="3469619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Germany stages a last ditch offensive </a:t>
            </a:r>
          </a:p>
          <a:p>
            <a:pPr lvl="1"/>
            <a:r>
              <a:rPr lang="en-US" dirty="0" smtClean="0"/>
              <a:t>Sends 250,000 troops to the front line </a:t>
            </a:r>
          </a:p>
          <a:p>
            <a:pPr lvl="1"/>
            <a:r>
              <a:rPr lang="en-US" dirty="0" smtClean="0"/>
              <a:t>Advance 50 miles into Allied territory (bulge) </a:t>
            </a:r>
          </a:p>
          <a:p>
            <a:r>
              <a:rPr lang="en-US" dirty="0" smtClean="0"/>
              <a:t>Allies lose 20,000 troops, Germany loses 100,000 troops </a:t>
            </a:r>
          </a:p>
          <a:p>
            <a:r>
              <a:rPr lang="en-US" dirty="0" smtClean="0"/>
              <a:t>Allies win and essentially defeat Germany and end the war.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Rise of Hitler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79204"/>
            <a:ext cx="3749675" cy="2109192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Tries to take over Germany through a coup in 1928- fails</a:t>
            </a:r>
          </a:p>
          <a:p>
            <a:r>
              <a:rPr lang="en-US" dirty="0" smtClean="0"/>
              <a:t>Tries to become President in 1932- fails </a:t>
            </a:r>
          </a:p>
          <a:p>
            <a:r>
              <a:rPr lang="en-US" dirty="0" smtClean="0"/>
              <a:t>Becomes Chancellor in 1932 and quickly takes over the government </a:t>
            </a:r>
          </a:p>
          <a:p>
            <a:r>
              <a:rPr lang="en-US" dirty="0" smtClean="0"/>
              <a:t>Invalidates the Treaty of Versailles in 1935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3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German Aggression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1938- Germany Takes over Czechoslovakia </a:t>
            </a:r>
          </a:p>
          <a:p>
            <a:r>
              <a:rPr lang="en-US" dirty="0" smtClean="0"/>
              <a:t>Sept. 1939- Germany invades Poland</a:t>
            </a:r>
          </a:p>
          <a:p>
            <a:r>
              <a:rPr lang="en-US" dirty="0" smtClean="0"/>
              <a:t>Sept. 1939- USSR helps Germany and invades Poland from the East </a:t>
            </a:r>
          </a:p>
          <a:p>
            <a:r>
              <a:rPr lang="en-US" dirty="0" smtClean="0"/>
              <a:t>Sept. 1939- Poland falls to Axis control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57400"/>
            <a:ext cx="4428528" cy="3276599"/>
          </a:xfrm>
        </p:spPr>
      </p:pic>
    </p:spTree>
    <p:extLst>
      <p:ext uri="{BB962C8B-B14F-4D97-AF65-F5344CB8AC3E}">
        <p14:creationId xmlns:p14="http://schemas.microsoft.com/office/powerpoint/2010/main" val="129823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 Responds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4411"/>
            <a:ext cx="4495800" cy="4334081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Appeasement </a:t>
            </a:r>
          </a:p>
          <a:p>
            <a:pPr lvl="1"/>
            <a:r>
              <a:rPr lang="en-US" dirty="0"/>
              <a:t>No money or resources to fight </a:t>
            </a:r>
          </a:p>
          <a:p>
            <a:pPr lvl="1"/>
            <a:r>
              <a:rPr lang="en-US" dirty="0"/>
              <a:t>Don’t want to get involved</a:t>
            </a:r>
          </a:p>
          <a:p>
            <a:pPr lvl="1"/>
            <a:r>
              <a:rPr lang="en-US" dirty="0"/>
              <a:t>Give them what they want to make them stop </a:t>
            </a:r>
          </a:p>
          <a:p>
            <a:r>
              <a:rPr lang="en-US" dirty="0"/>
              <a:t>By Sept. 1939- Britain and France declare war on Germany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8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Sides of the War Develop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Axis</a:t>
            </a:r>
          </a:p>
          <a:p>
            <a:pPr lvl="1"/>
            <a:r>
              <a:rPr lang="en-US" dirty="0" smtClean="0"/>
              <a:t>Germany </a:t>
            </a:r>
          </a:p>
          <a:p>
            <a:pPr lvl="1"/>
            <a:r>
              <a:rPr lang="en-US" dirty="0" smtClean="0"/>
              <a:t>Italy </a:t>
            </a:r>
          </a:p>
          <a:p>
            <a:pPr lvl="1"/>
            <a:r>
              <a:rPr lang="en-US" dirty="0" smtClean="0"/>
              <a:t>USSR </a:t>
            </a:r>
          </a:p>
          <a:p>
            <a:pPr lvl="1"/>
            <a:r>
              <a:rPr lang="en-US" dirty="0" smtClean="0"/>
              <a:t>Japan </a:t>
            </a:r>
          </a:p>
          <a:p>
            <a:r>
              <a:rPr lang="en-US" dirty="0" smtClean="0"/>
              <a:t>Allies </a:t>
            </a:r>
          </a:p>
          <a:p>
            <a:pPr lvl="1"/>
            <a:r>
              <a:rPr lang="en-US" dirty="0" smtClean="0"/>
              <a:t>Great Britain </a:t>
            </a:r>
          </a:p>
          <a:p>
            <a:pPr lvl="1"/>
            <a:r>
              <a:rPr lang="en-US" dirty="0" smtClean="0"/>
              <a:t>France </a:t>
            </a:r>
          </a:p>
          <a:p>
            <a:pPr lvl="1"/>
            <a:r>
              <a:rPr lang="en-US" dirty="0" smtClean="0"/>
              <a:t>United States </a:t>
            </a:r>
          </a:p>
          <a:p>
            <a:pPr lvl="1"/>
            <a:r>
              <a:rPr lang="en-US" dirty="0" smtClean="0"/>
              <a:t>USSR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89" y="1447800"/>
            <a:ext cx="3268197" cy="4572000"/>
          </a:xfrm>
        </p:spPr>
      </p:pic>
    </p:spTree>
    <p:extLst>
      <p:ext uri="{BB962C8B-B14F-4D97-AF65-F5344CB8AC3E}">
        <p14:creationId xmlns:p14="http://schemas.microsoft.com/office/powerpoint/2010/main" val="195609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Germany Takes Paris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07" y="1447800"/>
            <a:ext cx="3223260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May 1940 Germany enters and conquers Belgium </a:t>
            </a:r>
          </a:p>
          <a:p>
            <a:r>
              <a:rPr lang="en-US" dirty="0"/>
              <a:t>June 1940- Germany invades France </a:t>
            </a:r>
          </a:p>
          <a:p>
            <a:pPr lvl="1"/>
            <a:r>
              <a:rPr lang="en-US" dirty="0"/>
              <a:t>Captures Paris </a:t>
            </a:r>
          </a:p>
          <a:p>
            <a:pPr lvl="1"/>
            <a:r>
              <a:rPr lang="en-US" dirty="0"/>
              <a:t>France surrenders</a:t>
            </a:r>
          </a:p>
          <a:p>
            <a:pPr lvl="1"/>
            <a:r>
              <a:rPr lang="en-US" dirty="0"/>
              <a:t>Revenge for Germany after WWI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7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Battle of Britain (July 1940)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 month long bombing campaign by Germany </a:t>
            </a:r>
          </a:p>
          <a:p>
            <a:r>
              <a:rPr lang="en-US" dirty="0" smtClean="0"/>
              <a:t>Much of Britain, particularly London, will be destroyed </a:t>
            </a:r>
          </a:p>
          <a:p>
            <a:r>
              <a:rPr lang="en-US" dirty="0" smtClean="0"/>
              <a:t>By Sept. 1940- Germany realizes they can’t win and move their attention to the Soviet Union. </a:t>
            </a:r>
            <a:endParaRPr lang="en-US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149562"/>
            <a:ext cx="3749675" cy="3168475"/>
          </a:xfrm>
        </p:spPr>
      </p:pic>
    </p:spTree>
    <p:extLst>
      <p:ext uri="{BB962C8B-B14F-4D97-AF65-F5344CB8AC3E}">
        <p14:creationId xmlns:p14="http://schemas.microsoft.com/office/powerpoint/2010/main" val="335715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Enters the War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0994"/>
            <a:ext cx="3749675" cy="3065612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Lend-Lease Act (March 1941)</a:t>
            </a:r>
          </a:p>
          <a:p>
            <a:pPr lvl="1"/>
            <a:r>
              <a:rPr lang="en-US" dirty="0" smtClean="0"/>
              <a:t>U.S. can sell weapons to people who will protect U.S.</a:t>
            </a:r>
          </a:p>
          <a:p>
            <a:r>
              <a:rPr lang="en-US" dirty="0" smtClean="0"/>
              <a:t>Atlantic Charter (Aug. 1941)</a:t>
            </a:r>
          </a:p>
          <a:p>
            <a:pPr lvl="1"/>
            <a:r>
              <a:rPr lang="en-US" dirty="0" smtClean="0"/>
              <a:t>U.S. will help defeat the Nazis</a:t>
            </a:r>
          </a:p>
          <a:p>
            <a:r>
              <a:rPr lang="en-US" dirty="0" smtClean="0"/>
              <a:t>Pearl Harbor (Dec. 7, 1941)</a:t>
            </a:r>
          </a:p>
          <a:p>
            <a:pPr lvl="1"/>
            <a:r>
              <a:rPr lang="en-US" dirty="0" smtClean="0"/>
              <a:t>Japan launches attack on Pearl Harbor </a:t>
            </a:r>
          </a:p>
          <a:p>
            <a:r>
              <a:rPr lang="en-US" dirty="0" smtClean="0"/>
              <a:t>U.S declares war on Japan </a:t>
            </a:r>
          </a:p>
          <a:p>
            <a:pPr lvl="1"/>
            <a:r>
              <a:rPr lang="en-US" dirty="0" smtClean="0"/>
              <a:t>Germany and Italy declare on U.S. </a:t>
            </a:r>
          </a:p>
        </p:txBody>
      </p:sp>
    </p:spTree>
    <p:extLst>
      <p:ext uri="{BB962C8B-B14F-4D97-AF65-F5344CB8AC3E}">
        <p14:creationId xmlns:p14="http://schemas.microsoft.com/office/powerpoint/2010/main" val="327222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Stalingrad (Aug. 1942)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Germany had been attaching the U.S.S.R. </a:t>
            </a:r>
          </a:p>
          <a:p>
            <a:r>
              <a:rPr lang="en-US" dirty="0" smtClean="0"/>
              <a:t>Began their attack on Stalingrad (6 month battle)</a:t>
            </a:r>
          </a:p>
          <a:p>
            <a:r>
              <a:rPr lang="en-US" dirty="0" smtClean="0"/>
              <a:t>Red Army (USSR) defeats Nazis </a:t>
            </a:r>
          </a:p>
          <a:p>
            <a:r>
              <a:rPr lang="en-US" dirty="0" smtClean="0"/>
              <a:t>Over 2 million people (soldiers and civilians) die </a:t>
            </a:r>
          </a:p>
          <a:p>
            <a:r>
              <a:rPr lang="en-US" dirty="0" smtClean="0"/>
              <a:t>Turning point in the European war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627646"/>
            <a:ext cx="3749675" cy="2212308"/>
          </a:xfrm>
        </p:spPr>
      </p:pic>
    </p:spTree>
    <p:extLst>
      <p:ext uri="{BB962C8B-B14F-4D97-AF65-F5344CB8AC3E}">
        <p14:creationId xmlns:p14="http://schemas.microsoft.com/office/powerpoint/2010/main" val="4187638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</TotalTime>
  <Words>421</Words>
  <Application>Microsoft Office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WWII</vt:lpstr>
      <vt:lpstr>Rise of Hitler</vt:lpstr>
      <vt:lpstr>German Aggression </vt:lpstr>
      <vt:lpstr>Europe Responds </vt:lpstr>
      <vt:lpstr>Sides of the War Develop </vt:lpstr>
      <vt:lpstr>Germany Takes Paris </vt:lpstr>
      <vt:lpstr>Battle of Britain (July 1940)</vt:lpstr>
      <vt:lpstr>U.S. Enters the War </vt:lpstr>
      <vt:lpstr>Stalingrad (Aug. 1942)</vt:lpstr>
      <vt:lpstr>Italy is Defeated </vt:lpstr>
      <vt:lpstr>D-Day (June 1944) </vt:lpstr>
      <vt:lpstr>Battle of the Bulge (Dec. 1944)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WWII</dc:title>
  <dc:creator>Sara Loete</dc:creator>
  <cp:lastModifiedBy>Sara Loete</cp:lastModifiedBy>
  <cp:revision>5</cp:revision>
  <dcterms:created xsi:type="dcterms:W3CDTF">2014-04-08T13:40:27Z</dcterms:created>
  <dcterms:modified xsi:type="dcterms:W3CDTF">2014-04-15T13:29:52Z</dcterms:modified>
</cp:coreProperties>
</file>